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10691800" cx="15119350"/>
  <p:notesSz cx="6858000" cy="9144000"/>
  <p:embeddedFontLst>
    <p:embeddedFont>
      <p:font typeface="Montserrat"/>
      <p:regular r:id="rId13"/>
      <p:bold r:id="rId14"/>
      <p:italic r:id="rId15"/>
      <p:boldItalic r:id="rId16"/>
    </p:embeddedFont>
    <p:embeddedFont>
      <p:font typeface="Oswald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480">
          <p15:clr>
            <a:srgbClr val="747775"/>
          </p15:clr>
        </p15:guide>
      </p15:sldGuideLst>
    </p:ext>
    <p:ext uri="GoogleSlidesCustomDataVersion2">
      <go:slidesCustomData xmlns:go="http://customooxmlschemas.google.com/" r:id="rId19" roundtripDataSignature="AMtx7mgP9hT/j6sYfqsf8ZnVhOfOUMiI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48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Oswald-regular.fntdata"/><Relationship Id="rId16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Oswa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004888" y="685800"/>
            <a:ext cx="4848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14:notes"/>
          <p:cNvSpPr/>
          <p:nvPr>
            <p:ph idx="2" type="sldImg"/>
          </p:nvPr>
        </p:nvSpPr>
        <p:spPr>
          <a:xfrm>
            <a:off x="1004888" y="685800"/>
            <a:ext cx="4848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p15:notes"/>
          <p:cNvSpPr/>
          <p:nvPr>
            <p:ph idx="2" type="sldImg"/>
          </p:nvPr>
        </p:nvSpPr>
        <p:spPr>
          <a:xfrm>
            <a:off x="1004888" y="685800"/>
            <a:ext cx="4848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16:notes"/>
          <p:cNvSpPr/>
          <p:nvPr>
            <p:ph idx="2" type="sldImg"/>
          </p:nvPr>
        </p:nvSpPr>
        <p:spPr>
          <a:xfrm>
            <a:off x="1004888" y="685800"/>
            <a:ext cx="4848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17:notes"/>
          <p:cNvSpPr/>
          <p:nvPr>
            <p:ph idx="2" type="sldImg"/>
          </p:nvPr>
        </p:nvSpPr>
        <p:spPr>
          <a:xfrm>
            <a:off x="1004888" y="685800"/>
            <a:ext cx="4848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p18:notes"/>
          <p:cNvSpPr/>
          <p:nvPr>
            <p:ph idx="2" type="sldImg"/>
          </p:nvPr>
        </p:nvSpPr>
        <p:spPr>
          <a:xfrm>
            <a:off x="1004888" y="685800"/>
            <a:ext cx="4848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19:notes"/>
          <p:cNvSpPr/>
          <p:nvPr>
            <p:ph idx="2" type="sldImg"/>
          </p:nvPr>
        </p:nvSpPr>
        <p:spPr>
          <a:xfrm>
            <a:off x="1004888" y="685800"/>
            <a:ext cx="4848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133951" y="1749795"/>
            <a:ext cx="12851448" cy="37223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935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889919" y="5615678"/>
            <a:ext cx="11339513" cy="2581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1pPr>
            <a:lvl2pPr lvl="1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sz="3118"/>
            </a:lvl2pPr>
            <a:lvl3pPr lvl="2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lvl="3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4pPr>
            <a:lvl5pPr lvl="4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5pPr>
            <a:lvl6pPr lvl="5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6pPr>
            <a:lvl7pPr lvl="6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7pPr>
            <a:lvl8pPr lvl="7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8pPr>
            <a:lvl9pPr lvl="8" algn="ctr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039456" y="569242"/>
            <a:ext cx="1304044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039456" y="2846200"/>
            <a:ext cx="13040440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1031582" y="2665532"/>
            <a:ext cx="13040440" cy="44474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4"/>
              <a:buFont typeface="Arial"/>
              <a:buNone/>
              <a:defRPr sz="935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1031582" y="7155103"/>
            <a:ext cx="13040440" cy="2338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3118"/>
              <a:buNone/>
              <a:defRPr sz="3118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2806"/>
              <a:buNone/>
              <a:defRPr sz="2806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2494"/>
              <a:buNone/>
              <a:defRPr sz="2494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2494"/>
              <a:buNone/>
              <a:defRPr sz="2494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2494"/>
              <a:buNone/>
              <a:defRPr sz="2494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2494"/>
              <a:buNone/>
              <a:defRPr sz="2494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2494"/>
              <a:buNone/>
              <a:defRPr sz="2494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rgbClr val="888888"/>
              </a:buClr>
              <a:buSzPts val="2494"/>
              <a:buNone/>
              <a:defRPr sz="2494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1039456" y="569242"/>
            <a:ext cx="1304044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1041425" y="569242"/>
            <a:ext cx="1304044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b="1" sz="3741"/>
            </a:lvl1pPr>
            <a:lvl2pPr indent="-2286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b="1" sz="3118"/>
            </a:lvl2pPr>
            <a:lvl3pPr indent="-2286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b="1" sz="2806"/>
            </a:lvl3pPr>
            <a:lvl4pPr indent="-2286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4pPr>
            <a:lvl5pPr indent="-2286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5pPr>
            <a:lvl6pPr indent="-2286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6pPr>
            <a:lvl7pPr indent="-2286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7pPr>
            <a:lvl8pPr indent="-2286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8pPr>
            <a:lvl9pPr indent="-2286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b="1" sz="3741"/>
            </a:lvl1pPr>
            <a:lvl2pPr indent="-2286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None/>
              <a:defRPr b="1" sz="3118"/>
            </a:lvl2pPr>
            <a:lvl3pPr indent="-2286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b="1" sz="2806"/>
            </a:lvl3pPr>
            <a:lvl4pPr indent="-2286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4pPr>
            <a:lvl5pPr indent="-2286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5pPr>
            <a:lvl6pPr indent="-2286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6pPr>
            <a:lvl7pPr indent="-2286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7pPr>
            <a:lvl8pPr indent="-2286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8pPr>
            <a:lvl9pPr indent="-2286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b="1" sz="249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1039456" y="569242"/>
            <a:ext cx="1304044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45401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989"/>
              <a:buChar char="•"/>
              <a:defRPr sz="4989"/>
            </a:lvl1pPr>
            <a:lvl2pPr indent="-505777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4365"/>
              <a:buChar char="•"/>
              <a:defRPr sz="4365"/>
            </a:lvl2pPr>
            <a:lvl3pPr indent="-466217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1"/>
            </a:lvl3pPr>
            <a:lvl4pPr indent="-426592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4pPr>
            <a:lvl5pPr indent="-426592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5pPr>
            <a:lvl6pPr indent="-426592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6pPr>
            <a:lvl7pPr indent="-426592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7pPr>
            <a:lvl8pPr indent="-426592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8pPr>
            <a:lvl9pPr indent="-426592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Char char="•"/>
              <a:defRPr sz="3118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indent="-2286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indent="-2286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indent="-2286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indent="-2286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indent="-2286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indent="-2286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indent="-2286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indent="-2286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9"/>
              <a:buFont typeface="Arial"/>
              <a:buNone/>
              <a:defRPr sz="49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2494"/>
              <a:buNone/>
              <a:defRPr sz="2494"/>
            </a:lvl1pPr>
            <a:lvl2pPr indent="-2286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183"/>
              <a:buNone/>
              <a:defRPr sz="2183"/>
            </a:lvl2pPr>
            <a:lvl3pPr indent="-2286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0"/>
            </a:lvl3pPr>
            <a:lvl4pPr indent="-2286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4pPr>
            <a:lvl5pPr indent="-2286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5pPr>
            <a:lvl6pPr indent="-2286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6pPr>
            <a:lvl7pPr indent="-2286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7pPr>
            <a:lvl8pPr indent="-2286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8pPr>
            <a:lvl9pPr indent="-2286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559"/>
              <a:buNone/>
              <a:defRPr sz="1559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1039456" y="569242"/>
            <a:ext cx="1304044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4167747" y="-282091"/>
            <a:ext cx="6783857" cy="13040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7919432" y="3469593"/>
            <a:ext cx="9060817" cy="3260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304717" y="303980"/>
            <a:ext cx="9060817" cy="959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1039456" y="569242"/>
            <a:ext cx="1304044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60"/>
              <a:buFont typeface="Arial"/>
              <a:buNone/>
              <a:defRPr b="0" i="0" sz="68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1039456" y="2846200"/>
            <a:ext cx="13040440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05777" lvl="0" marL="457200" marR="0" rtl="0" algn="l">
              <a:lnSpc>
                <a:spcPct val="90000"/>
              </a:lnSpc>
              <a:spcBef>
                <a:spcPts val="1559"/>
              </a:spcBef>
              <a:spcAft>
                <a:spcPts val="0"/>
              </a:spcAft>
              <a:buClr>
                <a:schemeClr val="dk1"/>
              </a:buClr>
              <a:buSzPts val="4365"/>
              <a:buFont typeface="Arial"/>
              <a:buChar char="•"/>
              <a:defRPr b="0" i="0" sz="436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66217" lvl="1" marL="9144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Arial"/>
              <a:buChar char="•"/>
              <a:defRPr b="0" i="0" sz="374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26592" lvl="2" marL="13716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118"/>
              <a:buFont typeface="Arial"/>
              <a:buChar char="•"/>
              <a:defRPr b="0" i="0" sz="311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6781" lvl="3" marL="18288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6781" lvl="4" marL="22860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6781" lvl="5" marL="27432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6781" lvl="6" marL="32004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6781" lvl="7" marL="36576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6781" lvl="8" marL="411480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  <a:defRPr b="0" i="0" sz="187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0" y="4991979"/>
            <a:ext cx="15119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pt-BR" sz="4000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TÍTULO DO TRABALHO (CENTRALIZADO, EM NEGRITO)</a:t>
            </a:r>
            <a:endParaRPr b="1" i="0" sz="4000" u="none" cap="none" strike="noStrike">
              <a:solidFill>
                <a:srgbClr val="CC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85" name="Google Shape;85;p1" title="XXXSEMIPPUR_TEMPLATE PARA POSTER.png"/>
          <p:cNvPicPr preferRelativeResize="0"/>
          <p:nvPr/>
        </p:nvPicPr>
        <p:blipFill rotWithShape="1">
          <a:blip r:embed="rId3">
            <a:alphaModFix/>
          </a:blip>
          <a:srcRect b="71542" l="0" r="0" t="941"/>
          <a:stretch/>
        </p:blipFill>
        <p:spPr>
          <a:xfrm>
            <a:off x="0" y="0"/>
            <a:ext cx="15119401" cy="554727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9105447" y="7455781"/>
            <a:ext cx="49203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Nome do autor 1</a:t>
            </a:r>
            <a:endParaRPr b="1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0" lang="pt-BR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Vínculos institucionais</a:t>
            </a:r>
            <a:endParaRPr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Nome do autor 2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0" lang="pt-BR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Vínculos institucionais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Nome do orientador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i="0" sz="1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12629475" y="1004250"/>
            <a:ext cx="1891200" cy="819000"/>
          </a:xfrm>
          <a:prstGeom prst="rect">
            <a:avLst/>
          </a:prstGeom>
          <a:noFill/>
          <a:ln cap="flat" cmpd="sng" w="124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400" lIns="44825" spcFirstLastPara="1" rIns="44825" wrap="square" tIns="22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0"/>
              <a:buFont typeface="Arial"/>
              <a:buNone/>
            </a:pPr>
            <a:r>
              <a:t/>
            </a:r>
            <a:endParaRPr b="0" i="0" sz="200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2629473" y="1080449"/>
            <a:ext cx="18912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22400" lIns="44825" spcFirstLastPara="1" rIns="44825" wrap="square" tIns="22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rPr b="1" i="0" lang="pt-BR" sz="1421" u="none" cap="none" strike="noStrike">
                <a:solidFill>
                  <a:srgbClr val="7F7F7F"/>
                </a:solidFill>
              </a:rPr>
              <a:t>Inserir logo do</a:t>
            </a:r>
            <a:endParaRPr b="1" i="0" sz="1421" u="none" cap="none" strike="noStrike">
              <a:solidFill>
                <a:srgbClr val="7F7F7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rPr b="1" i="0" lang="pt-BR" sz="1421" u="none" cap="none" strike="noStrike">
                <a:solidFill>
                  <a:srgbClr val="7F7F7F"/>
                </a:solidFill>
              </a:rPr>
              <a:t>Laboratório (se houver)</a:t>
            </a:r>
            <a:endParaRPr b="1" i="0" sz="1421" u="none" cap="none" strike="noStrike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1155938" y="2152335"/>
            <a:ext cx="456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Introdução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1319223" y="3996356"/>
            <a:ext cx="75588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Tópico 1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Tópico 2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Tópico 3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...</a:t>
            </a:r>
            <a:endParaRPr i="0" sz="3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" name="Google Shape;95;p14" title="XXXSEMIPPUR_TEMPLATE PARA APRESENTAÇÃO.png"/>
          <p:cNvPicPr preferRelativeResize="0"/>
          <p:nvPr/>
        </p:nvPicPr>
        <p:blipFill rotWithShape="1">
          <a:blip r:embed="rId3">
            <a:alphaModFix/>
          </a:blip>
          <a:srcRect b="88091" l="0" r="0" t="0"/>
          <a:stretch/>
        </p:blipFill>
        <p:spPr>
          <a:xfrm>
            <a:off x="0" y="-50800"/>
            <a:ext cx="15119351" cy="24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/>
          <p:nvPr/>
        </p:nvSpPr>
        <p:spPr>
          <a:xfrm>
            <a:off x="12629475" y="1004250"/>
            <a:ext cx="1891200" cy="819000"/>
          </a:xfrm>
          <a:prstGeom prst="rect">
            <a:avLst/>
          </a:prstGeom>
          <a:noFill/>
          <a:ln cap="flat" cmpd="sng" w="124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400" lIns="44825" spcFirstLastPara="1" rIns="44825" wrap="square" tIns="22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0"/>
              <a:buFont typeface="Arial"/>
              <a:buNone/>
            </a:pPr>
            <a:r>
              <a:t/>
            </a:r>
            <a:endParaRPr b="0" i="0" sz="200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2629473" y="1080449"/>
            <a:ext cx="18912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22400" lIns="44825" spcFirstLastPara="1" rIns="44825" wrap="square" tIns="22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rPr b="1" i="0" lang="pt-BR" sz="1421" u="none" cap="none" strike="noStrike">
                <a:solidFill>
                  <a:srgbClr val="7F7F7F"/>
                </a:solidFill>
              </a:rPr>
              <a:t>Inserir logo do</a:t>
            </a:r>
            <a:endParaRPr b="1" i="0" sz="1421" u="none" cap="none" strike="noStrike">
              <a:solidFill>
                <a:srgbClr val="7F7F7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rPr b="1" i="0" lang="pt-BR" sz="1421" u="none" cap="none" strike="noStrike">
                <a:solidFill>
                  <a:srgbClr val="7F7F7F"/>
                </a:solidFill>
              </a:rPr>
              <a:t>Laboratório (se houver)</a:t>
            </a:r>
            <a:endParaRPr b="1" i="0" sz="1421" u="none" cap="none" strike="noStrike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/>
        </p:nvSpPr>
        <p:spPr>
          <a:xfrm>
            <a:off x="1155938" y="2197422"/>
            <a:ext cx="456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Desenvolvimento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1319223" y="3822181"/>
            <a:ext cx="75588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Tópico 1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Tópico 2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Tópico 3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...</a:t>
            </a:r>
            <a:endParaRPr i="0" sz="3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4" name="Google Shape;104;p15" title="XXXSEMIPPUR_TEMPLATE PARA APRESENTAÇÃO.png"/>
          <p:cNvPicPr preferRelativeResize="0"/>
          <p:nvPr/>
        </p:nvPicPr>
        <p:blipFill rotWithShape="1">
          <a:blip r:embed="rId3">
            <a:alphaModFix/>
          </a:blip>
          <a:srcRect b="88091" l="0" r="0" t="0"/>
          <a:stretch/>
        </p:blipFill>
        <p:spPr>
          <a:xfrm>
            <a:off x="0" y="-50800"/>
            <a:ext cx="15119351" cy="24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/>
          <p:nvPr/>
        </p:nvSpPr>
        <p:spPr>
          <a:xfrm>
            <a:off x="12629475" y="1004250"/>
            <a:ext cx="1891200" cy="819000"/>
          </a:xfrm>
          <a:prstGeom prst="rect">
            <a:avLst/>
          </a:prstGeom>
          <a:noFill/>
          <a:ln cap="flat" cmpd="sng" w="124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400" lIns="44825" spcFirstLastPara="1" rIns="44825" wrap="square" tIns="22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0"/>
              <a:buFont typeface="Arial"/>
              <a:buNone/>
            </a:pPr>
            <a:r>
              <a:t/>
            </a:r>
            <a:endParaRPr b="0" i="0" sz="200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12629473" y="1080449"/>
            <a:ext cx="18912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22400" lIns="44825" spcFirstLastPara="1" rIns="44825" wrap="square" tIns="22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rPr b="1" i="0" lang="pt-BR" sz="1421" u="none" cap="none" strike="noStrike">
                <a:solidFill>
                  <a:srgbClr val="7F7F7F"/>
                </a:solidFill>
              </a:rPr>
              <a:t>Inserir logo do</a:t>
            </a:r>
            <a:endParaRPr b="1" i="0" sz="1421" u="none" cap="none" strike="noStrike">
              <a:solidFill>
                <a:srgbClr val="7F7F7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rPr b="1" i="0" lang="pt-BR" sz="1421" u="none" cap="none" strike="noStrike">
                <a:solidFill>
                  <a:srgbClr val="7F7F7F"/>
                </a:solidFill>
              </a:rPr>
              <a:t>Laboratório (se houver)</a:t>
            </a:r>
            <a:endParaRPr b="1" i="0" sz="1421" u="none" cap="none" strike="noStrike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/>
          <p:nvPr/>
        </p:nvSpPr>
        <p:spPr>
          <a:xfrm>
            <a:off x="7559675" y="2547330"/>
            <a:ext cx="5617028" cy="4938402"/>
          </a:xfrm>
          <a:prstGeom prst="rect">
            <a:avLst/>
          </a:prstGeom>
          <a:solidFill>
            <a:schemeClr val="accent3"/>
          </a:solidFill>
          <a:ln cap="flat" cmpd="sng" w="25400">
            <a:solidFill>
              <a:srgbClr val="78787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8084241" y="3875960"/>
            <a:ext cx="45678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i="0" lang="pt-BR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Figura 03 (Fotografias, gráficos, esquemas...)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7559676" y="7554463"/>
            <a:ext cx="5617027" cy="553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Título da Figura. Fonte: ... </a:t>
            </a:r>
            <a:endParaRPr i="0" sz="3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1319223" y="3288781"/>
            <a:ext cx="59523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Tópico 1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Tópico 2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Tópico 3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...</a:t>
            </a:r>
            <a:endParaRPr i="0" sz="3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1155938" y="2197422"/>
            <a:ext cx="456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Desenvolvimento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" name="Google Shape;116;p16" title="XXXSEMIPPUR_TEMPLATE PARA APRESENTAÇÃO.png"/>
          <p:cNvPicPr preferRelativeResize="0"/>
          <p:nvPr/>
        </p:nvPicPr>
        <p:blipFill rotWithShape="1">
          <a:blip r:embed="rId3">
            <a:alphaModFix/>
          </a:blip>
          <a:srcRect b="88091" l="0" r="0" t="0"/>
          <a:stretch/>
        </p:blipFill>
        <p:spPr>
          <a:xfrm>
            <a:off x="0" y="-50800"/>
            <a:ext cx="15119351" cy="24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/>
          <p:nvPr/>
        </p:nvSpPr>
        <p:spPr>
          <a:xfrm>
            <a:off x="12629475" y="1004250"/>
            <a:ext cx="1891200" cy="819000"/>
          </a:xfrm>
          <a:prstGeom prst="rect">
            <a:avLst/>
          </a:prstGeom>
          <a:noFill/>
          <a:ln cap="flat" cmpd="sng" w="124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400" lIns="44825" spcFirstLastPara="1" rIns="44825" wrap="square" tIns="22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0"/>
              <a:buFont typeface="Arial"/>
              <a:buNone/>
            </a:pPr>
            <a:r>
              <a:t/>
            </a:r>
            <a:endParaRPr b="0" i="0" sz="200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12629473" y="1080449"/>
            <a:ext cx="18912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22400" lIns="44825" spcFirstLastPara="1" rIns="44825" wrap="square" tIns="22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rPr b="1" i="0" lang="pt-BR" sz="1421" u="none" cap="none" strike="noStrike">
                <a:solidFill>
                  <a:srgbClr val="7F7F7F"/>
                </a:solidFill>
              </a:rPr>
              <a:t>Inserir logo do</a:t>
            </a:r>
            <a:endParaRPr b="1" i="0" sz="1421" u="none" cap="none" strike="noStrike">
              <a:solidFill>
                <a:srgbClr val="7F7F7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rPr b="1" i="0" lang="pt-BR" sz="1421" u="none" cap="none" strike="noStrike">
                <a:solidFill>
                  <a:srgbClr val="7F7F7F"/>
                </a:solidFill>
              </a:rPr>
              <a:t>Laboratório (se houver)</a:t>
            </a:r>
            <a:endParaRPr b="1" i="0" sz="1421" u="none" cap="none" strike="noStrike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1262742" y="8298523"/>
            <a:ext cx="5616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Título da Figura. Fonte: ... </a:t>
            </a:r>
            <a:endParaRPr i="0" sz="3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1262743" y="3215000"/>
            <a:ext cx="5616900" cy="4938300"/>
          </a:xfrm>
          <a:prstGeom prst="rect">
            <a:avLst/>
          </a:prstGeom>
          <a:solidFill>
            <a:schemeClr val="accent3"/>
          </a:solidFill>
          <a:ln cap="flat" cmpd="sng" w="25400">
            <a:solidFill>
              <a:srgbClr val="78787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7"/>
          <p:cNvSpPr/>
          <p:nvPr/>
        </p:nvSpPr>
        <p:spPr>
          <a:xfrm>
            <a:off x="7559675" y="3254905"/>
            <a:ext cx="5616900" cy="4938300"/>
          </a:xfrm>
          <a:prstGeom prst="rect">
            <a:avLst/>
          </a:prstGeom>
          <a:solidFill>
            <a:schemeClr val="accent3"/>
          </a:solidFill>
          <a:ln cap="flat" cmpd="sng" w="25400">
            <a:solidFill>
              <a:srgbClr val="78787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1787307" y="4583535"/>
            <a:ext cx="45678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i="0" lang="pt-BR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Figura 01 (Fotografias, gráficos, esquemas...)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17"/>
          <p:cNvSpPr txBox="1"/>
          <p:nvPr/>
        </p:nvSpPr>
        <p:spPr>
          <a:xfrm>
            <a:off x="8084241" y="4583535"/>
            <a:ext cx="45678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i="0" lang="pt-BR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Figura 02 (Fotografias, gráficos, esquemas...)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17"/>
          <p:cNvSpPr txBox="1"/>
          <p:nvPr/>
        </p:nvSpPr>
        <p:spPr>
          <a:xfrm>
            <a:off x="7559676" y="8262038"/>
            <a:ext cx="5616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Título da Figura. Fonte: ... </a:t>
            </a:r>
            <a:endParaRPr i="0" sz="3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17"/>
          <p:cNvSpPr txBox="1"/>
          <p:nvPr/>
        </p:nvSpPr>
        <p:spPr>
          <a:xfrm>
            <a:off x="1155938" y="2197422"/>
            <a:ext cx="456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Desenvolvimento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0" name="Google Shape;130;p17" title="XXXSEMIPPUR_TEMPLATE PARA APRESENTAÇÃO.png"/>
          <p:cNvPicPr preferRelativeResize="0"/>
          <p:nvPr/>
        </p:nvPicPr>
        <p:blipFill rotWithShape="1">
          <a:blip r:embed="rId3">
            <a:alphaModFix/>
          </a:blip>
          <a:srcRect b="88091" l="0" r="0" t="0"/>
          <a:stretch/>
        </p:blipFill>
        <p:spPr>
          <a:xfrm>
            <a:off x="0" y="-50800"/>
            <a:ext cx="15119351" cy="24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12629475" y="1004250"/>
            <a:ext cx="1891200" cy="819000"/>
          </a:xfrm>
          <a:prstGeom prst="rect">
            <a:avLst/>
          </a:prstGeom>
          <a:noFill/>
          <a:ln cap="flat" cmpd="sng" w="124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400" lIns="44825" spcFirstLastPara="1" rIns="44825" wrap="square" tIns="22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0"/>
              <a:buFont typeface="Arial"/>
              <a:buNone/>
            </a:pPr>
            <a:r>
              <a:t/>
            </a:r>
            <a:endParaRPr b="0" i="0" sz="200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12629473" y="1080449"/>
            <a:ext cx="18912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22400" lIns="44825" spcFirstLastPara="1" rIns="44825" wrap="square" tIns="22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rPr b="1" i="0" lang="pt-BR" sz="1421" u="none" cap="none" strike="noStrike">
                <a:solidFill>
                  <a:srgbClr val="7F7F7F"/>
                </a:solidFill>
              </a:rPr>
              <a:t>Inserir logo do</a:t>
            </a:r>
            <a:endParaRPr b="1" i="0" sz="1421" u="none" cap="none" strike="noStrike">
              <a:solidFill>
                <a:srgbClr val="7F7F7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rPr b="1" i="0" lang="pt-BR" sz="1421" u="none" cap="none" strike="noStrike">
                <a:solidFill>
                  <a:srgbClr val="7F7F7F"/>
                </a:solidFill>
              </a:rPr>
              <a:t>Laboratório (se houver)</a:t>
            </a:r>
            <a:endParaRPr b="1" i="0" sz="1421" u="none" cap="none" strike="noStrike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/>
        </p:nvSpPr>
        <p:spPr>
          <a:xfrm>
            <a:off x="1319223" y="3288781"/>
            <a:ext cx="75588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Tópico 1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Tópico 2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Tópico 3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Char char="•"/>
            </a:pPr>
            <a:r>
              <a:rPr i="0" lang="pt-BR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...</a:t>
            </a:r>
            <a:endParaRPr i="0" sz="3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1155938" y="2197422"/>
            <a:ext cx="456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Desenvolvimento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9" name="Google Shape;139;p18" title="XXXSEMIPPUR_TEMPLATE PARA APRESENTAÇÃO.png"/>
          <p:cNvPicPr preferRelativeResize="0"/>
          <p:nvPr/>
        </p:nvPicPr>
        <p:blipFill rotWithShape="1">
          <a:blip r:embed="rId3">
            <a:alphaModFix/>
          </a:blip>
          <a:srcRect b="88091" l="0" r="0" t="0"/>
          <a:stretch/>
        </p:blipFill>
        <p:spPr>
          <a:xfrm>
            <a:off x="0" y="-50800"/>
            <a:ext cx="15119351" cy="24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8"/>
          <p:cNvSpPr/>
          <p:nvPr/>
        </p:nvSpPr>
        <p:spPr>
          <a:xfrm>
            <a:off x="12629475" y="1004250"/>
            <a:ext cx="1891200" cy="819000"/>
          </a:xfrm>
          <a:prstGeom prst="rect">
            <a:avLst/>
          </a:prstGeom>
          <a:noFill/>
          <a:ln cap="flat" cmpd="sng" w="124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400" lIns="44825" spcFirstLastPara="1" rIns="44825" wrap="square" tIns="22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0"/>
              <a:buFont typeface="Arial"/>
              <a:buNone/>
            </a:pPr>
            <a:r>
              <a:t/>
            </a:r>
            <a:endParaRPr b="0" i="0" sz="200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8"/>
          <p:cNvSpPr txBox="1"/>
          <p:nvPr/>
        </p:nvSpPr>
        <p:spPr>
          <a:xfrm>
            <a:off x="12629473" y="1080449"/>
            <a:ext cx="18912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22400" lIns="44825" spcFirstLastPara="1" rIns="44825" wrap="square" tIns="22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rPr b="1" i="0" lang="pt-BR" sz="1421" u="none" cap="none" strike="noStrike">
                <a:solidFill>
                  <a:srgbClr val="7F7F7F"/>
                </a:solidFill>
              </a:rPr>
              <a:t>Inserir logo do</a:t>
            </a:r>
            <a:endParaRPr b="1" i="0" sz="1421" u="none" cap="none" strike="noStrike">
              <a:solidFill>
                <a:srgbClr val="7F7F7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rPr b="1" i="0" lang="pt-BR" sz="1421" u="none" cap="none" strike="noStrike">
                <a:solidFill>
                  <a:srgbClr val="7F7F7F"/>
                </a:solidFill>
              </a:rPr>
              <a:t>Laboratório (se houver)</a:t>
            </a:r>
            <a:endParaRPr b="1" i="0" sz="1421" u="none" cap="none" strike="noStrike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/>
          <p:nvPr/>
        </p:nvSpPr>
        <p:spPr>
          <a:xfrm>
            <a:off x="1155938" y="2197422"/>
            <a:ext cx="456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pt-BR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Referências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7" name="Google Shape;147;p19" title="XXXSEMIPPUR_TEMPLATE PARA APRESENTAÇÃO.png"/>
          <p:cNvPicPr preferRelativeResize="0"/>
          <p:nvPr/>
        </p:nvPicPr>
        <p:blipFill rotWithShape="1">
          <a:blip r:embed="rId3">
            <a:alphaModFix/>
          </a:blip>
          <a:srcRect b="88091" l="0" r="0" t="0"/>
          <a:stretch/>
        </p:blipFill>
        <p:spPr>
          <a:xfrm>
            <a:off x="0" y="-50800"/>
            <a:ext cx="15119351" cy="24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9"/>
          <p:cNvSpPr/>
          <p:nvPr/>
        </p:nvSpPr>
        <p:spPr>
          <a:xfrm>
            <a:off x="12629475" y="1004250"/>
            <a:ext cx="1891200" cy="819000"/>
          </a:xfrm>
          <a:prstGeom prst="rect">
            <a:avLst/>
          </a:prstGeom>
          <a:noFill/>
          <a:ln cap="flat" cmpd="sng" w="124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400" lIns="44825" spcFirstLastPara="1" rIns="44825" wrap="square" tIns="22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0"/>
              <a:buFont typeface="Arial"/>
              <a:buNone/>
            </a:pPr>
            <a:r>
              <a:t/>
            </a:r>
            <a:endParaRPr b="0" i="0" sz="200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12629473" y="1080449"/>
            <a:ext cx="18912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22400" lIns="44825" spcFirstLastPara="1" rIns="44825" wrap="square" tIns="22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rPr b="1" i="0" lang="pt-BR" sz="1421" u="none" cap="none" strike="noStrike">
                <a:solidFill>
                  <a:srgbClr val="7F7F7F"/>
                </a:solidFill>
              </a:rPr>
              <a:t>Inserir logo do</a:t>
            </a:r>
            <a:endParaRPr b="1" i="0" sz="1421" u="none" cap="none" strike="noStrike">
              <a:solidFill>
                <a:srgbClr val="7F7F7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rPr b="1" i="0" lang="pt-BR" sz="1421" u="none" cap="none" strike="noStrike">
                <a:solidFill>
                  <a:srgbClr val="7F7F7F"/>
                </a:solidFill>
              </a:rPr>
              <a:t>Laboratório (se houver)</a:t>
            </a:r>
            <a:endParaRPr b="1" i="0" sz="1421" u="none" cap="none" strike="noStrike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2021-08-09T13:16:41Z</dcterms:created>
  <dc:creator>IPPUR</dc:creator>
</cp:coreProperties>
</file>