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43200625" cx="323992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6306">
          <p15:clr>
            <a:srgbClr val="747775"/>
          </p15:clr>
        </p15:guide>
        <p15:guide id="2" pos="680">
          <p15:clr>
            <a:srgbClr val="747775"/>
          </p15:clr>
        </p15:guide>
        <p15:guide id="3" orient="horz" pos="680">
          <p15:clr>
            <a:srgbClr val="747775"/>
          </p15:clr>
        </p15:guide>
        <p15:guide id="4" pos="19729">
          <p15:clr>
            <a:srgbClr val="747775"/>
          </p15:clr>
        </p15:guide>
        <p15:guide id="5" pos="9978">
          <p15:clr>
            <a:srgbClr val="747775"/>
          </p15:clr>
        </p15:guide>
        <p15:guide id="6" pos="10443">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6306" orient="horz"/>
        <p:guide pos="680"/>
        <p:guide pos="680" orient="horz"/>
        <p:guide pos="19729"/>
        <p:guide pos="9978"/>
        <p:guide pos="10443"/>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751b446dcc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2" name="Google Shape;92;g3751b446dcc_0_2:notes"/>
          <p:cNvSpPr/>
          <p:nvPr>
            <p:ph idx="2" type="sldImg"/>
          </p:nvPr>
        </p:nvSpPr>
        <p:spPr>
          <a:xfrm>
            <a:off x="2143125" y="685800"/>
            <a:ext cx="2571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2429946" y="7070109"/>
            <a:ext cx="27539396" cy="1504022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9354"/>
              <a:buFont typeface="Arial"/>
              <a:buNone/>
              <a:defRPr sz="9354"/>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4049913" y="22690342"/>
            <a:ext cx="24299467" cy="104301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559"/>
              </a:spcBef>
              <a:spcAft>
                <a:spcPts val="0"/>
              </a:spcAft>
              <a:buClr>
                <a:schemeClr val="dk1"/>
              </a:buClr>
              <a:buSzPts val="3742"/>
              <a:buNone/>
              <a:defRPr sz="3741"/>
            </a:lvl1pPr>
            <a:lvl2pPr lvl="1" algn="ctr">
              <a:lnSpc>
                <a:spcPct val="90000"/>
              </a:lnSpc>
              <a:spcBef>
                <a:spcPts val="780"/>
              </a:spcBef>
              <a:spcAft>
                <a:spcPts val="0"/>
              </a:spcAft>
              <a:buClr>
                <a:schemeClr val="dk1"/>
              </a:buClr>
              <a:buSzPts val="3118"/>
              <a:buNone/>
              <a:defRPr sz="3118"/>
            </a:lvl2pPr>
            <a:lvl3pPr lvl="2" algn="ctr">
              <a:lnSpc>
                <a:spcPct val="90000"/>
              </a:lnSpc>
              <a:spcBef>
                <a:spcPts val="780"/>
              </a:spcBef>
              <a:spcAft>
                <a:spcPts val="0"/>
              </a:spcAft>
              <a:buClr>
                <a:schemeClr val="dk1"/>
              </a:buClr>
              <a:buSzPts val="2806"/>
              <a:buNone/>
              <a:defRPr sz="2806"/>
            </a:lvl3pPr>
            <a:lvl4pPr lvl="3" algn="ctr">
              <a:lnSpc>
                <a:spcPct val="90000"/>
              </a:lnSpc>
              <a:spcBef>
                <a:spcPts val="780"/>
              </a:spcBef>
              <a:spcAft>
                <a:spcPts val="0"/>
              </a:spcAft>
              <a:buClr>
                <a:schemeClr val="dk1"/>
              </a:buClr>
              <a:buSzPts val="2494"/>
              <a:buNone/>
              <a:defRPr sz="2494"/>
            </a:lvl4pPr>
            <a:lvl5pPr lvl="4" algn="ctr">
              <a:lnSpc>
                <a:spcPct val="90000"/>
              </a:lnSpc>
              <a:spcBef>
                <a:spcPts val="780"/>
              </a:spcBef>
              <a:spcAft>
                <a:spcPts val="0"/>
              </a:spcAft>
              <a:buClr>
                <a:schemeClr val="dk1"/>
              </a:buClr>
              <a:buSzPts val="2494"/>
              <a:buNone/>
              <a:defRPr sz="2494"/>
            </a:lvl5pPr>
            <a:lvl6pPr lvl="5" algn="ctr">
              <a:lnSpc>
                <a:spcPct val="90000"/>
              </a:lnSpc>
              <a:spcBef>
                <a:spcPts val="780"/>
              </a:spcBef>
              <a:spcAft>
                <a:spcPts val="0"/>
              </a:spcAft>
              <a:buClr>
                <a:schemeClr val="dk1"/>
              </a:buClr>
              <a:buSzPts val="2494"/>
              <a:buNone/>
              <a:defRPr sz="2494"/>
            </a:lvl6pPr>
            <a:lvl7pPr lvl="6" algn="ctr">
              <a:lnSpc>
                <a:spcPct val="90000"/>
              </a:lnSpc>
              <a:spcBef>
                <a:spcPts val="780"/>
              </a:spcBef>
              <a:spcAft>
                <a:spcPts val="0"/>
              </a:spcAft>
              <a:buClr>
                <a:schemeClr val="dk1"/>
              </a:buClr>
              <a:buSzPts val="2494"/>
              <a:buNone/>
              <a:defRPr sz="2494"/>
            </a:lvl7pPr>
            <a:lvl8pPr lvl="7" algn="ctr">
              <a:lnSpc>
                <a:spcPct val="90000"/>
              </a:lnSpc>
              <a:spcBef>
                <a:spcPts val="780"/>
              </a:spcBef>
              <a:spcAft>
                <a:spcPts val="0"/>
              </a:spcAft>
              <a:buClr>
                <a:schemeClr val="dk1"/>
              </a:buClr>
              <a:buSzPts val="2494"/>
              <a:buNone/>
              <a:defRPr sz="2494"/>
            </a:lvl8pPr>
            <a:lvl9pPr lvl="8" algn="ctr">
              <a:lnSpc>
                <a:spcPct val="90000"/>
              </a:lnSpc>
              <a:spcBef>
                <a:spcPts val="780"/>
              </a:spcBef>
              <a:spcAft>
                <a:spcPts val="0"/>
              </a:spcAft>
              <a:buClr>
                <a:schemeClr val="dk1"/>
              </a:buClr>
              <a:buSzPts val="2494"/>
              <a:buNone/>
              <a:defRPr sz="2494"/>
            </a:lvl9pPr>
          </a:lstStyle>
          <a:p/>
        </p:txBody>
      </p:sp>
      <p:sp>
        <p:nvSpPr>
          <p:cNvPr id="14" name="Google Shape;14;p2"/>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2227453" y="2300042"/>
            <a:ext cx="27944387" cy="83501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2227453" y="11500171"/>
            <a:ext cx="27944387" cy="274104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59"/>
              </a:spcBef>
              <a:spcAft>
                <a:spcPts val="0"/>
              </a:spcAft>
              <a:buClr>
                <a:schemeClr val="dk1"/>
              </a:buClr>
              <a:buSzPts val="1800"/>
              <a:buChar char="•"/>
              <a:defRPr/>
            </a:lvl1pPr>
            <a:lvl2pPr indent="-342900" lvl="1" marL="914400" algn="l">
              <a:lnSpc>
                <a:spcPct val="90000"/>
              </a:lnSpc>
              <a:spcBef>
                <a:spcPts val="780"/>
              </a:spcBef>
              <a:spcAft>
                <a:spcPts val="0"/>
              </a:spcAft>
              <a:buClr>
                <a:schemeClr val="dk1"/>
              </a:buClr>
              <a:buSzPts val="1800"/>
              <a:buChar char="•"/>
              <a:defRPr/>
            </a:lvl2pPr>
            <a:lvl3pPr indent="-342900" lvl="2" marL="1371600" algn="l">
              <a:lnSpc>
                <a:spcPct val="90000"/>
              </a:lnSpc>
              <a:spcBef>
                <a:spcPts val="780"/>
              </a:spcBef>
              <a:spcAft>
                <a:spcPts val="0"/>
              </a:spcAft>
              <a:buClr>
                <a:schemeClr val="dk1"/>
              </a:buClr>
              <a:buSzPts val="1800"/>
              <a:buChar char="•"/>
              <a:defRPr/>
            </a:lvl3pPr>
            <a:lvl4pPr indent="-342900" lvl="3" marL="1828800" algn="l">
              <a:lnSpc>
                <a:spcPct val="90000"/>
              </a:lnSpc>
              <a:spcBef>
                <a:spcPts val="780"/>
              </a:spcBef>
              <a:spcAft>
                <a:spcPts val="0"/>
              </a:spcAft>
              <a:buClr>
                <a:schemeClr val="dk1"/>
              </a:buClr>
              <a:buSzPts val="1800"/>
              <a:buChar char="•"/>
              <a:defRPr/>
            </a:lvl4pPr>
            <a:lvl5pPr indent="-342900" lvl="4" marL="2286000" algn="l">
              <a:lnSpc>
                <a:spcPct val="90000"/>
              </a:lnSpc>
              <a:spcBef>
                <a:spcPts val="780"/>
              </a:spcBef>
              <a:spcAft>
                <a:spcPts val="0"/>
              </a:spcAft>
              <a:buClr>
                <a:schemeClr val="dk1"/>
              </a:buClr>
              <a:buSzPts val="1800"/>
              <a:buChar char="•"/>
              <a:defRPr/>
            </a:lvl5pPr>
            <a:lvl6pPr indent="-342900" lvl="5" marL="2743200" algn="l">
              <a:lnSpc>
                <a:spcPct val="90000"/>
              </a:lnSpc>
              <a:spcBef>
                <a:spcPts val="780"/>
              </a:spcBef>
              <a:spcAft>
                <a:spcPts val="0"/>
              </a:spcAft>
              <a:buClr>
                <a:schemeClr val="dk1"/>
              </a:buClr>
              <a:buSzPts val="1800"/>
              <a:buChar char="•"/>
              <a:defRPr/>
            </a:lvl6pPr>
            <a:lvl7pPr indent="-342900" lvl="6" marL="3200400" algn="l">
              <a:lnSpc>
                <a:spcPct val="90000"/>
              </a:lnSpc>
              <a:spcBef>
                <a:spcPts val="780"/>
              </a:spcBef>
              <a:spcAft>
                <a:spcPts val="0"/>
              </a:spcAft>
              <a:buClr>
                <a:schemeClr val="dk1"/>
              </a:buClr>
              <a:buSzPts val="1800"/>
              <a:buChar char="•"/>
              <a:defRPr/>
            </a:lvl7pPr>
            <a:lvl8pPr indent="-342900" lvl="7" marL="3657600" algn="l">
              <a:lnSpc>
                <a:spcPct val="90000"/>
              </a:lnSpc>
              <a:spcBef>
                <a:spcPts val="780"/>
              </a:spcBef>
              <a:spcAft>
                <a:spcPts val="0"/>
              </a:spcAft>
              <a:buClr>
                <a:schemeClr val="dk1"/>
              </a:buClr>
              <a:buSzPts val="1800"/>
              <a:buChar char="•"/>
              <a:defRPr/>
            </a:lvl8pPr>
            <a:lvl9pPr indent="-342900" lvl="8" marL="4114800" algn="l">
              <a:lnSpc>
                <a:spcPct val="90000"/>
              </a:lnSpc>
              <a:spcBef>
                <a:spcPts val="780"/>
              </a:spcBef>
              <a:spcAft>
                <a:spcPts val="0"/>
              </a:spcAft>
              <a:buClr>
                <a:schemeClr val="dk1"/>
              </a:buClr>
              <a:buSzPts val="1800"/>
              <a:buChar char="•"/>
              <a:defRPr/>
            </a:lvl9pPr>
          </a:lstStyle>
          <a:p/>
        </p:txBody>
      </p:sp>
      <p:sp>
        <p:nvSpPr>
          <p:cNvPr id="20" name="Google Shape;20;p3"/>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2210579" y="10770174"/>
            <a:ext cx="27944387" cy="179702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9354"/>
              <a:buFont typeface="Arial"/>
              <a:buNone/>
              <a:defRPr sz="9354"/>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2210579" y="28910442"/>
            <a:ext cx="27944387" cy="94501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59"/>
              </a:spcBef>
              <a:spcAft>
                <a:spcPts val="0"/>
              </a:spcAft>
              <a:buClr>
                <a:schemeClr val="dk1"/>
              </a:buClr>
              <a:buSzPts val="3742"/>
              <a:buNone/>
              <a:defRPr sz="3741">
                <a:solidFill>
                  <a:schemeClr val="dk1"/>
                </a:solidFill>
              </a:defRPr>
            </a:lvl1pPr>
            <a:lvl2pPr indent="-228600" lvl="1" marL="914400" algn="l">
              <a:lnSpc>
                <a:spcPct val="90000"/>
              </a:lnSpc>
              <a:spcBef>
                <a:spcPts val="780"/>
              </a:spcBef>
              <a:spcAft>
                <a:spcPts val="0"/>
              </a:spcAft>
              <a:buClr>
                <a:srgbClr val="888888"/>
              </a:buClr>
              <a:buSzPts val="3118"/>
              <a:buNone/>
              <a:defRPr sz="3118">
                <a:solidFill>
                  <a:srgbClr val="888888"/>
                </a:solidFill>
              </a:defRPr>
            </a:lvl2pPr>
            <a:lvl3pPr indent="-228600" lvl="2" marL="1371600" algn="l">
              <a:lnSpc>
                <a:spcPct val="90000"/>
              </a:lnSpc>
              <a:spcBef>
                <a:spcPts val="780"/>
              </a:spcBef>
              <a:spcAft>
                <a:spcPts val="0"/>
              </a:spcAft>
              <a:buClr>
                <a:srgbClr val="888888"/>
              </a:buClr>
              <a:buSzPts val="2806"/>
              <a:buNone/>
              <a:defRPr sz="2806">
                <a:solidFill>
                  <a:srgbClr val="888888"/>
                </a:solidFill>
              </a:defRPr>
            </a:lvl3pPr>
            <a:lvl4pPr indent="-228600" lvl="3" marL="1828800" algn="l">
              <a:lnSpc>
                <a:spcPct val="90000"/>
              </a:lnSpc>
              <a:spcBef>
                <a:spcPts val="780"/>
              </a:spcBef>
              <a:spcAft>
                <a:spcPts val="0"/>
              </a:spcAft>
              <a:buClr>
                <a:srgbClr val="888888"/>
              </a:buClr>
              <a:buSzPts val="2494"/>
              <a:buNone/>
              <a:defRPr sz="2494">
                <a:solidFill>
                  <a:srgbClr val="888888"/>
                </a:solidFill>
              </a:defRPr>
            </a:lvl4pPr>
            <a:lvl5pPr indent="-228600" lvl="4" marL="2286000" algn="l">
              <a:lnSpc>
                <a:spcPct val="90000"/>
              </a:lnSpc>
              <a:spcBef>
                <a:spcPts val="780"/>
              </a:spcBef>
              <a:spcAft>
                <a:spcPts val="0"/>
              </a:spcAft>
              <a:buClr>
                <a:srgbClr val="888888"/>
              </a:buClr>
              <a:buSzPts val="2494"/>
              <a:buNone/>
              <a:defRPr sz="2494">
                <a:solidFill>
                  <a:srgbClr val="888888"/>
                </a:solidFill>
              </a:defRPr>
            </a:lvl5pPr>
            <a:lvl6pPr indent="-228600" lvl="5" marL="2743200" algn="l">
              <a:lnSpc>
                <a:spcPct val="90000"/>
              </a:lnSpc>
              <a:spcBef>
                <a:spcPts val="780"/>
              </a:spcBef>
              <a:spcAft>
                <a:spcPts val="0"/>
              </a:spcAft>
              <a:buClr>
                <a:srgbClr val="888888"/>
              </a:buClr>
              <a:buSzPts val="2494"/>
              <a:buNone/>
              <a:defRPr sz="2494">
                <a:solidFill>
                  <a:srgbClr val="888888"/>
                </a:solidFill>
              </a:defRPr>
            </a:lvl6pPr>
            <a:lvl7pPr indent="-228600" lvl="6" marL="3200400" algn="l">
              <a:lnSpc>
                <a:spcPct val="90000"/>
              </a:lnSpc>
              <a:spcBef>
                <a:spcPts val="780"/>
              </a:spcBef>
              <a:spcAft>
                <a:spcPts val="0"/>
              </a:spcAft>
              <a:buClr>
                <a:srgbClr val="888888"/>
              </a:buClr>
              <a:buSzPts val="2494"/>
              <a:buNone/>
              <a:defRPr sz="2494">
                <a:solidFill>
                  <a:srgbClr val="888888"/>
                </a:solidFill>
              </a:defRPr>
            </a:lvl7pPr>
            <a:lvl8pPr indent="-228600" lvl="7" marL="3657600" algn="l">
              <a:lnSpc>
                <a:spcPct val="90000"/>
              </a:lnSpc>
              <a:spcBef>
                <a:spcPts val="780"/>
              </a:spcBef>
              <a:spcAft>
                <a:spcPts val="0"/>
              </a:spcAft>
              <a:buClr>
                <a:srgbClr val="888888"/>
              </a:buClr>
              <a:buSzPts val="2494"/>
              <a:buNone/>
              <a:defRPr sz="2494">
                <a:solidFill>
                  <a:srgbClr val="888888"/>
                </a:solidFill>
              </a:defRPr>
            </a:lvl8pPr>
            <a:lvl9pPr indent="-228600" lvl="8" marL="4114800" algn="l">
              <a:lnSpc>
                <a:spcPct val="90000"/>
              </a:lnSpc>
              <a:spcBef>
                <a:spcPts val="780"/>
              </a:spcBef>
              <a:spcAft>
                <a:spcPts val="0"/>
              </a:spcAft>
              <a:buClr>
                <a:srgbClr val="888888"/>
              </a:buClr>
              <a:buSzPts val="2494"/>
              <a:buNone/>
              <a:defRPr sz="2494">
                <a:solidFill>
                  <a:srgbClr val="888888"/>
                </a:solidFill>
              </a:defRPr>
            </a:lvl9pPr>
          </a:lstStyle>
          <a:p/>
        </p:txBody>
      </p:sp>
      <p:sp>
        <p:nvSpPr>
          <p:cNvPr id="26" name="Google Shape;26;p4"/>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2227453" y="2300042"/>
            <a:ext cx="27944387" cy="83501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 type="body"/>
          </p:nvPr>
        </p:nvSpPr>
        <p:spPr>
          <a:xfrm>
            <a:off x="2227450" y="11500171"/>
            <a:ext cx="13769698" cy="274104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59"/>
              </a:spcBef>
              <a:spcAft>
                <a:spcPts val="0"/>
              </a:spcAft>
              <a:buClr>
                <a:schemeClr val="dk1"/>
              </a:buClr>
              <a:buSzPts val="1800"/>
              <a:buChar char="•"/>
              <a:defRPr/>
            </a:lvl1pPr>
            <a:lvl2pPr indent="-342900" lvl="1" marL="914400" algn="l">
              <a:lnSpc>
                <a:spcPct val="90000"/>
              </a:lnSpc>
              <a:spcBef>
                <a:spcPts val="780"/>
              </a:spcBef>
              <a:spcAft>
                <a:spcPts val="0"/>
              </a:spcAft>
              <a:buClr>
                <a:schemeClr val="dk1"/>
              </a:buClr>
              <a:buSzPts val="1800"/>
              <a:buChar char="•"/>
              <a:defRPr/>
            </a:lvl2pPr>
            <a:lvl3pPr indent="-342900" lvl="2" marL="1371600" algn="l">
              <a:lnSpc>
                <a:spcPct val="90000"/>
              </a:lnSpc>
              <a:spcBef>
                <a:spcPts val="780"/>
              </a:spcBef>
              <a:spcAft>
                <a:spcPts val="0"/>
              </a:spcAft>
              <a:buClr>
                <a:schemeClr val="dk1"/>
              </a:buClr>
              <a:buSzPts val="1800"/>
              <a:buChar char="•"/>
              <a:defRPr/>
            </a:lvl3pPr>
            <a:lvl4pPr indent="-342900" lvl="3" marL="1828800" algn="l">
              <a:lnSpc>
                <a:spcPct val="90000"/>
              </a:lnSpc>
              <a:spcBef>
                <a:spcPts val="780"/>
              </a:spcBef>
              <a:spcAft>
                <a:spcPts val="0"/>
              </a:spcAft>
              <a:buClr>
                <a:schemeClr val="dk1"/>
              </a:buClr>
              <a:buSzPts val="1800"/>
              <a:buChar char="•"/>
              <a:defRPr/>
            </a:lvl4pPr>
            <a:lvl5pPr indent="-342900" lvl="4" marL="2286000" algn="l">
              <a:lnSpc>
                <a:spcPct val="90000"/>
              </a:lnSpc>
              <a:spcBef>
                <a:spcPts val="780"/>
              </a:spcBef>
              <a:spcAft>
                <a:spcPts val="0"/>
              </a:spcAft>
              <a:buClr>
                <a:schemeClr val="dk1"/>
              </a:buClr>
              <a:buSzPts val="1800"/>
              <a:buChar char="•"/>
              <a:defRPr/>
            </a:lvl5pPr>
            <a:lvl6pPr indent="-342900" lvl="5" marL="2743200" algn="l">
              <a:lnSpc>
                <a:spcPct val="90000"/>
              </a:lnSpc>
              <a:spcBef>
                <a:spcPts val="780"/>
              </a:spcBef>
              <a:spcAft>
                <a:spcPts val="0"/>
              </a:spcAft>
              <a:buClr>
                <a:schemeClr val="dk1"/>
              </a:buClr>
              <a:buSzPts val="1800"/>
              <a:buChar char="•"/>
              <a:defRPr/>
            </a:lvl6pPr>
            <a:lvl7pPr indent="-342900" lvl="6" marL="3200400" algn="l">
              <a:lnSpc>
                <a:spcPct val="90000"/>
              </a:lnSpc>
              <a:spcBef>
                <a:spcPts val="780"/>
              </a:spcBef>
              <a:spcAft>
                <a:spcPts val="0"/>
              </a:spcAft>
              <a:buClr>
                <a:schemeClr val="dk1"/>
              </a:buClr>
              <a:buSzPts val="1800"/>
              <a:buChar char="•"/>
              <a:defRPr/>
            </a:lvl7pPr>
            <a:lvl8pPr indent="-342900" lvl="7" marL="3657600" algn="l">
              <a:lnSpc>
                <a:spcPct val="90000"/>
              </a:lnSpc>
              <a:spcBef>
                <a:spcPts val="780"/>
              </a:spcBef>
              <a:spcAft>
                <a:spcPts val="0"/>
              </a:spcAft>
              <a:buClr>
                <a:schemeClr val="dk1"/>
              </a:buClr>
              <a:buSzPts val="1800"/>
              <a:buChar char="•"/>
              <a:defRPr/>
            </a:lvl8pPr>
            <a:lvl9pPr indent="-342900" lvl="8" marL="4114800" algn="l">
              <a:lnSpc>
                <a:spcPct val="90000"/>
              </a:lnSpc>
              <a:spcBef>
                <a:spcPts val="780"/>
              </a:spcBef>
              <a:spcAft>
                <a:spcPts val="0"/>
              </a:spcAft>
              <a:buClr>
                <a:schemeClr val="dk1"/>
              </a:buClr>
              <a:buSzPts val="1800"/>
              <a:buChar char="•"/>
              <a:defRPr/>
            </a:lvl9pPr>
          </a:lstStyle>
          <a:p/>
        </p:txBody>
      </p:sp>
      <p:sp>
        <p:nvSpPr>
          <p:cNvPr id="32" name="Google Shape;32;p5"/>
          <p:cNvSpPr txBox="1"/>
          <p:nvPr>
            <p:ph idx="2" type="body"/>
          </p:nvPr>
        </p:nvSpPr>
        <p:spPr>
          <a:xfrm>
            <a:off x="16402140" y="11500171"/>
            <a:ext cx="13769698" cy="2741040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59"/>
              </a:spcBef>
              <a:spcAft>
                <a:spcPts val="0"/>
              </a:spcAft>
              <a:buClr>
                <a:schemeClr val="dk1"/>
              </a:buClr>
              <a:buSzPts val="1800"/>
              <a:buChar char="•"/>
              <a:defRPr/>
            </a:lvl1pPr>
            <a:lvl2pPr indent="-342900" lvl="1" marL="914400" algn="l">
              <a:lnSpc>
                <a:spcPct val="90000"/>
              </a:lnSpc>
              <a:spcBef>
                <a:spcPts val="780"/>
              </a:spcBef>
              <a:spcAft>
                <a:spcPts val="0"/>
              </a:spcAft>
              <a:buClr>
                <a:schemeClr val="dk1"/>
              </a:buClr>
              <a:buSzPts val="1800"/>
              <a:buChar char="•"/>
              <a:defRPr/>
            </a:lvl2pPr>
            <a:lvl3pPr indent="-342900" lvl="2" marL="1371600" algn="l">
              <a:lnSpc>
                <a:spcPct val="90000"/>
              </a:lnSpc>
              <a:spcBef>
                <a:spcPts val="780"/>
              </a:spcBef>
              <a:spcAft>
                <a:spcPts val="0"/>
              </a:spcAft>
              <a:buClr>
                <a:schemeClr val="dk1"/>
              </a:buClr>
              <a:buSzPts val="1800"/>
              <a:buChar char="•"/>
              <a:defRPr/>
            </a:lvl3pPr>
            <a:lvl4pPr indent="-342900" lvl="3" marL="1828800" algn="l">
              <a:lnSpc>
                <a:spcPct val="90000"/>
              </a:lnSpc>
              <a:spcBef>
                <a:spcPts val="780"/>
              </a:spcBef>
              <a:spcAft>
                <a:spcPts val="0"/>
              </a:spcAft>
              <a:buClr>
                <a:schemeClr val="dk1"/>
              </a:buClr>
              <a:buSzPts val="1800"/>
              <a:buChar char="•"/>
              <a:defRPr/>
            </a:lvl4pPr>
            <a:lvl5pPr indent="-342900" lvl="4" marL="2286000" algn="l">
              <a:lnSpc>
                <a:spcPct val="90000"/>
              </a:lnSpc>
              <a:spcBef>
                <a:spcPts val="780"/>
              </a:spcBef>
              <a:spcAft>
                <a:spcPts val="0"/>
              </a:spcAft>
              <a:buClr>
                <a:schemeClr val="dk1"/>
              </a:buClr>
              <a:buSzPts val="1800"/>
              <a:buChar char="•"/>
              <a:defRPr/>
            </a:lvl5pPr>
            <a:lvl6pPr indent="-342900" lvl="5" marL="2743200" algn="l">
              <a:lnSpc>
                <a:spcPct val="90000"/>
              </a:lnSpc>
              <a:spcBef>
                <a:spcPts val="780"/>
              </a:spcBef>
              <a:spcAft>
                <a:spcPts val="0"/>
              </a:spcAft>
              <a:buClr>
                <a:schemeClr val="dk1"/>
              </a:buClr>
              <a:buSzPts val="1800"/>
              <a:buChar char="•"/>
              <a:defRPr/>
            </a:lvl6pPr>
            <a:lvl7pPr indent="-342900" lvl="6" marL="3200400" algn="l">
              <a:lnSpc>
                <a:spcPct val="90000"/>
              </a:lnSpc>
              <a:spcBef>
                <a:spcPts val="780"/>
              </a:spcBef>
              <a:spcAft>
                <a:spcPts val="0"/>
              </a:spcAft>
              <a:buClr>
                <a:schemeClr val="dk1"/>
              </a:buClr>
              <a:buSzPts val="1800"/>
              <a:buChar char="•"/>
              <a:defRPr/>
            </a:lvl7pPr>
            <a:lvl8pPr indent="-342900" lvl="7" marL="3657600" algn="l">
              <a:lnSpc>
                <a:spcPct val="90000"/>
              </a:lnSpc>
              <a:spcBef>
                <a:spcPts val="780"/>
              </a:spcBef>
              <a:spcAft>
                <a:spcPts val="0"/>
              </a:spcAft>
              <a:buClr>
                <a:schemeClr val="dk1"/>
              </a:buClr>
              <a:buSzPts val="1800"/>
              <a:buChar char="•"/>
              <a:defRPr/>
            </a:lvl8pPr>
            <a:lvl9pPr indent="-342900" lvl="8" marL="4114800" algn="l">
              <a:lnSpc>
                <a:spcPct val="90000"/>
              </a:lnSpc>
              <a:spcBef>
                <a:spcPts val="780"/>
              </a:spcBef>
              <a:spcAft>
                <a:spcPts val="0"/>
              </a:spcAft>
              <a:buClr>
                <a:schemeClr val="dk1"/>
              </a:buClr>
              <a:buSzPts val="1800"/>
              <a:buChar char="•"/>
              <a:defRPr/>
            </a:lvl9pPr>
          </a:lstStyle>
          <a:p/>
        </p:txBody>
      </p:sp>
      <p:sp>
        <p:nvSpPr>
          <p:cNvPr id="33" name="Google Shape;33;p5"/>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2231672" y="2300042"/>
            <a:ext cx="27944387" cy="83501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 type="body"/>
          </p:nvPr>
        </p:nvSpPr>
        <p:spPr>
          <a:xfrm>
            <a:off x="2231675" y="10590160"/>
            <a:ext cx="13706416" cy="519007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59"/>
              </a:spcBef>
              <a:spcAft>
                <a:spcPts val="0"/>
              </a:spcAft>
              <a:buClr>
                <a:schemeClr val="dk1"/>
              </a:buClr>
              <a:buSzPts val="3742"/>
              <a:buNone/>
              <a:defRPr b="1" sz="3741"/>
            </a:lvl1pPr>
            <a:lvl2pPr indent="-228600" lvl="1" marL="914400" algn="l">
              <a:lnSpc>
                <a:spcPct val="90000"/>
              </a:lnSpc>
              <a:spcBef>
                <a:spcPts val="780"/>
              </a:spcBef>
              <a:spcAft>
                <a:spcPts val="0"/>
              </a:spcAft>
              <a:buClr>
                <a:schemeClr val="dk1"/>
              </a:buClr>
              <a:buSzPts val="3118"/>
              <a:buNone/>
              <a:defRPr b="1" sz="3118"/>
            </a:lvl2pPr>
            <a:lvl3pPr indent="-228600" lvl="2" marL="1371600" algn="l">
              <a:lnSpc>
                <a:spcPct val="90000"/>
              </a:lnSpc>
              <a:spcBef>
                <a:spcPts val="780"/>
              </a:spcBef>
              <a:spcAft>
                <a:spcPts val="0"/>
              </a:spcAft>
              <a:buClr>
                <a:schemeClr val="dk1"/>
              </a:buClr>
              <a:buSzPts val="2806"/>
              <a:buNone/>
              <a:defRPr b="1" sz="2806"/>
            </a:lvl3pPr>
            <a:lvl4pPr indent="-228600" lvl="3" marL="1828800" algn="l">
              <a:lnSpc>
                <a:spcPct val="90000"/>
              </a:lnSpc>
              <a:spcBef>
                <a:spcPts val="780"/>
              </a:spcBef>
              <a:spcAft>
                <a:spcPts val="0"/>
              </a:spcAft>
              <a:buClr>
                <a:schemeClr val="dk1"/>
              </a:buClr>
              <a:buSzPts val="2494"/>
              <a:buNone/>
              <a:defRPr b="1" sz="2494"/>
            </a:lvl4pPr>
            <a:lvl5pPr indent="-228600" lvl="4" marL="2286000" algn="l">
              <a:lnSpc>
                <a:spcPct val="90000"/>
              </a:lnSpc>
              <a:spcBef>
                <a:spcPts val="780"/>
              </a:spcBef>
              <a:spcAft>
                <a:spcPts val="0"/>
              </a:spcAft>
              <a:buClr>
                <a:schemeClr val="dk1"/>
              </a:buClr>
              <a:buSzPts val="2494"/>
              <a:buNone/>
              <a:defRPr b="1" sz="2494"/>
            </a:lvl5pPr>
            <a:lvl6pPr indent="-228600" lvl="5" marL="2743200" algn="l">
              <a:lnSpc>
                <a:spcPct val="90000"/>
              </a:lnSpc>
              <a:spcBef>
                <a:spcPts val="780"/>
              </a:spcBef>
              <a:spcAft>
                <a:spcPts val="0"/>
              </a:spcAft>
              <a:buClr>
                <a:schemeClr val="dk1"/>
              </a:buClr>
              <a:buSzPts val="2494"/>
              <a:buNone/>
              <a:defRPr b="1" sz="2494"/>
            </a:lvl6pPr>
            <a:lvl7pPr indent="-228600" lvl="6" marL="3200400" algn="l">
              <a:lnSpc>
                <a:spcPct val="90000"/>
              </a:lnSpc>
              <a:spcBef>
                <a:spcPts val="780"/>
              </a:spcBef>
              <a:spcAft>
                <a:spcPts val="0"/>
              </a:spcAft>
              <a:buClr>
                <a:schemeClr val="dk1"/>
              </a:buClr>
              <a:buSzPts val="2494"/>
              <a:buNone/>
              <a:defRPr b="1" sz="2494"/>
            </a:lvl7pPr>
            <a:lvl8pPr indent="-228600" lvl="7" marL="3657600" algn="l">
              <a:lnSpc>
                <a:spcPct val="90000"/>
              </a:lnSpc>
              <a:spcBef>
                <a:spcPts val="780"/>
              </a:spcBef>
              <a:spcAft>
                <a:spcPts val="0"/>
              </a:spcAft>
              <a:buClr>
                <a:schemeClr val="dk1"/>
              </a:buClr>
              <a:buSzPts val="2494"/>
              <a:buNone/>
              <a:defRPr b="1" sz="2494"/>
            </a:lvl8pPr>
            <a:lvl9pPr indent="-228600" lvl="8" marL="4114800" algn="l">
              <a:lnSpc>
                <a:spcPct val="90000"/>
              </a:lnSpc>
              <a:spcBef>
                <a:spcPts val="780"/>
              </a:spcBef>
              <a:spcAft>
                <a:spcPts val="0"/>
              </a:spcAft>
              <a:buClr>
                <a:schemeClr val="dk1"/>
              </a:buClr>
              <a:buSzPts val="2494"/>
              <a:buNone/>
              <a:defRPr b="1" sz="2494"/>
            </a:lvl9pPr>
          </a:lstStyle>
          <a:p/>
        </p:txBody>
      </p:sp>
      <p:sp>
        <p:nvSpPr>
          <p:cNvPr id="39" name="Google Shape;39;p6"/>
          <p:cNvSpPr txBox="1"/>
          <p:nvPr>
            <p:ph idx="2" type="body"/>
          </p:nvPr>
        </p:nvSpPr>
        <p:spPr>
          <a:xfrm>
            <a:off x="2231675" y="15780236"/>
            <a:ext cx="13706416" cy="2321034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59"/>
              </a:spcBef>
              <a:spcAft>
                <a:spcPts val="0"/>
              </a:spcAft>
              <a:buClr>
                <a:schemeClr val="dk1"/>
              </a:buClr>
              <a:buSzPts val="1800"/>
              <a:buChar char="•"/>
              <a:defRPr/>
            </a:lvl1pPr>
            <a:lvl2pPr indent="-342900" lvl="1" marL="914400" algn="l">
              <a:lnSpc>
                <a:spcPct val="90000"/>
              </a:lnSpc>
              <a:spcBef>
                <a:spcPts val="780"/>
              </a:spcBef>
              <a:spcAft>
                <a:spcPts val="0"/>
              </a:spcAft>
              <a:buClr>
                <a:schemeClr val="dk1"/>
              </a:buClr>
              <a:buSzPts val="1800"/>
              <a:buChar char="•"/>
              <a:defRPr/>
            </a:lvl2pPr>
            <a:lvl3pPr indent="-342900" lvl="2" marL="1371600" algn="l">
              <a:lnSpc>
                <a:spcPct val="90000"/>
              </a:lnSpc>
              <a:spcBef>
                <a:spcPts val="780"/>
              </a:spcBef>
              <a:spcAft>
                <a:spcPts val="0"/>
              </a:spcAft>
              <a:buClr>
                <a:schemeClr val="dk1"/>
              </a:buClr>
              <a:buSzPts val="1800"/>
              <a:buChar char="•"/>
              <a:defRPr/>
            </a:lvl3pPr>
            <a:lvl4pPr indent="-342900" lvl="3" marL="1828800" algn="l">
              <a:lnSpc>
                <a:spcPct val="90000"/>
              </a:lnSpc>
              <a:spcBef>
                <a:spcPts val="780"/>
              </a:spcBef>
              <a:spcAft>
                <a:spcPts val="0"/>
              </a:spcAft>
              <a:buClr>
                <a:schemeClr val="dk1"/>
              </a:buClr>
              <a:buSzPts val="1800"/>
              <a:buChar char="•"/>
              <a:defRPr/>
            </a:lvl4pPr>
            <a:lvl5pPr indent="-342900" lvl="4" marL="2286000" algn="l">
              <a:lnSpc>
                <a:spcPct val="90000"/>
              </a:lnSpc>
              <a:spcBef>
                <a:spcPts val="780"/>
              </a:spcBef>
              <a:spcAft>
                <a:spcPts val="0"/>
              </a:spcAft>
              <a:buClr>
                <a:schemeClr val="dk1"/>
              </a:buClr>
              <a:buSzPts val="1800"/>
              <a:buChar char="•"/>
              <a:defRPr/>
            </a:lvl5pPr>
            <a:lvl6pPr indent="-342900" lvl="5" marL="2743200" algn="l">
              <a:lnSpc>
                <a:spcPct val="90000"/>
              </a:lnSpc>
              <a:spcBef>
                <a:spcPts val="780"/>
              </a:spcBef>
              <a:spcAft>
                <a:spcPts val="0"/>
              </a:spcAft>
              <a:buClr>
                <a:schemeClr val="dk1"/>
              </a:buClr>
              <a:buSzPts val="1800"/>
              <a:buChar char="•"/>
              <a:defRPr/>
            </a:lvl6pPr>
            <a:lvl7pPr indent="-342900" lvl="6" marL="3200400" algn="l">
              <a:lnSpc>
                <a:spcPct val="90000"/>
              </a:lnSpc>
              <a:spcBef>
                <a:spcPts val="780"/>
              </a:spcBef>
              <a:spcAft>
                <a:spcPts val="0"/>
              </a:spcAft>
              <a:buClr>
                <a:schemeClr val="dk1"/>
              </a:buClr>
              <a:buSzPts val="1800"/>
              <a:buChar char="•"/>
              <a:defRPr/>
            </a:lvl7pPr>
            <a:lvl8pPr indent="-342900" lvl="7" marL="3657600" algn="l">
              <a:lnSpc>
                <a:spcPct val="90000"/>
              </a:lnSpc>
              <a:spcBef>
                <a:spcPts val="780"/>
              </a:spcBef>
              <a:spcAft>
                <a:spcPts val="0"/>
              </a:spcAft>
              <a:buClr>
                <a:schemeClr val="dk1"/>
              </a:buClr>
              <a:buSzPts val="1800"/>
              <a:buChar char="•"/>
              <a:defRPr/>
            </a:lvl8pPr>
            <a:lvl9pPr indent="-342900" lvl="8" marL="4114800" algn="l">
              <a:lnSpc>
                <a:spcPct val="90000"/>
              </a:lnSpc>
              <a:spcBef>
                <a:spcPts val="780"/>
              </a:spcBef>
              <a:spcAft>
                <a:spcPts val="0"/>
              </a:spcAft>
              <a:buClr>
                <a:schemeClr val="dk1"/>
              </a:buClr>
              <a:buSzPts val="1800"/>
              <a:buChar char="•"/>
              <a:defRPr/>
            </a:lvl9pPr>
          </a:lstStyle>
          <a:p/>
        </p:txBody>
      </p:sp>
      <p:sp>
        <p:nvSpPr>
          <p:cNvPr id="40" name="Google Shape;40;p6"/>
          <p:cNvSpPr txBox="1"/>
          <p:nvPr>
            <p:ph idx="3" type="body"/>
          </p:nvPr>
        </p:nvSpPr>
        <p:spPr>
          <a:xfrm>
            <a:off x="16402143" y="10590160"/>
            <a:ext cx="13773917" cy="519007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559"/>
              </a:spcBef>
              <a:spcAft>
                <a:spcPts val="0"/>
              </a:spcAft>
              <a:buClr>
                <a:schemeClr val="dk1"/>
              </a:buClr>
              <a:buSzPts val="3742"/>
              <a:buNone/>
              <a:defRPr b="1" sz="3741"/>
            </a:lvl1pPr>
            <a:lvl2pPr indent="-228600" lvl="1" marL="914400" algn="l">
              <a:lnSpc>
                <a:spcPct val="90000"/>
              </a:lnSpc>
              <a:spcBef>
                <a:spcPts val="780"/>
              </a:spcBef>
              <a:spcAft>
                <a:spcPts val="0"/>
              </a:spcAft>
              <a:buClr>
                <a:schemeClr val="dk1"/>
              </a:buClr>
              <a:buSzPts val="3118"/>
              <a:buNone/>
              <a:defRPr b="1" sz="3118"/>
            </a:lvl2pPr>
            <a:lvl3pPr indent="-228600" lvl="2" marL="1371600" algn="l">
              <a:lnSpc>
                <a:spcPct val="90000"/>
              </a:lnSpc>
              <a:spcBef>
                <a:spcPts val="780"/>
              </a:spcBef>
              <a:spcAft>
                <a:spcPts val="0"/>
              </a:spcAft>
              <a:buClr>
                <a:schemeClr val="dk1"/>
              </a:buClr>
              <a:buSzPts val="2806"/>
              <a:buNone/>
              <a:defRPr b="1" sz="2806"/>
            </a:lvl3pPr>
            <a:lvl4pPr indent="-228600" lvl="3" marL="1828800" algn="l">
              <a:lnSpc>
                <a:spcPct val="90000"/>
              </a:lnSpc>
              <a:spcBef>
                <a:spcPts val="780"/>
              </a:spcBef>
              <a:spcAft>
                <a:spcPts val="0"/>
              </a:spcAft>
              <a:buClr>
                <a:schemeClr val="dk1"/>
              </a:buClr>
              <a:buSzPts val="2494"/>
              <a:buNone/>
              <a:defRPr b="1" sz="2494"/>
            </a:lvl4pPr>
            <a:lvl5pPr indent="-228600" lvl="4" marL="2286000" algn="l">
              <a:lnSpc>
                <a:spcPct val="90000"/>
              </a:lnSpc>
              <a:spcBef>
                <a:spcPts val="780"/>
              </a:spcBef>
              <a:spcAft>
                <a:spcPts val="0"/>
              </a:spcAft>
              <a:buClr>
                <a:schemeClr val="dk1"/>
              </a:buClr>
              <a:buSzPts val="2494"/>
              <a:buNone/>
              <a:defRPr b="1" sz="2494"/>
            </a:lvl5pPr>
            <a:lvl6pPr indent="-228600" lvl="5" marL="2743200" algn="l">
              <a:lnSpc>
                <a:spcPct val="90000"/>
              </a:lnSpc>
              <a:spcBef>
                <a:spcPts val="780"/>
              </a:spcBef>
              <a:spcAft>
                <a:spcPts val="0"/>
              </a:spcAft>
              <a:buClr>
                <a:schemeClr val="dk1"/>
              </a:buClr>
              <a:buSzPts val="2494"/>
              <a:buNone/>
              <a:defRPr b="1" sz="2494"/>
            </a:lvl6pPr>
            <a:lvl7pPr indent="-228600" lvl="6" marL="3200400" algn="l">
              <a:lnSpc>
                <a:spcPct val="90000"/>
              </a:lnSpc>
              <a:spcBef>
                <a:spcPts val="780"/>
              </a:spcBef>
              <a:spcAft>
                <a:spcPts val="0"/>
              </a:spcAft>
              <a:buClr>
                <a:schemeClr val="dk1"/>
              </a:buClr>
              <a:buSzPts val="2494"/>
              <a:buNone/>
              <a:defRPr b="1" sz="2494"/>
            </a:lvl7pPr>
            <a:lvl8pPr indent="-228600" lvl="7" marL="3657600" algn="l">
              <a:lnSpc>
                <a:spcPct val="90000"/>
              </a:lnSpc>
              <a:spcBef>
                <a:spcPts val="780"/>
              </a:spcBef>
              <a:spcAft>
                <a:spcPts val="0"/>
              </a:spcAft>
              <a:buClr>
                <a:schemeClr val="dk1"/>
              </a:buClr>
              <a:buSzPts val="2494"/>
              <a:buNone/>
              <a:defRPr b="1" sz="2494"/>
            </a:lvl8pPr>
            <a:lvl9pPr indent="-228600" lvl="8" marL="4114800" algn="l">
              <a:lnSpc>
                <a:spcPct val="90000"/>
              </a:lnSpc>
              <a:spcBef>
                <a:spcPts val="780"/>
              </a:spcBef>
              <a:spcAft>
                <a:spcPts val="0"/>
              </a:spcAft>
              <a:buClr>
                <a:schemeClr val="dk1"/>
              </a:buClr>
              <a:buSzPts val="2494"/>
              <a:buNone/>
              <a:defRPr b="1" sz="2494"/>
            </a:lvl9pPr>
          </a:lstStyle>
          <a:p/>
        </p:txBody>
      </p:sp>
      <p:sp>
        <p:nvSpPr>
          <p:cNvPr id="41" name="Google Shape;41;p6"/>
          <p:cNvSpPr txBox="1"/>
          <p:nvPr>
            <p:ph idx="4" type="body"/>
          </p:nvPr>
        </p:nvSpPr>
        <p:spPr>
          <a:xfrm>
            <a:off x="16402143" y="15780236"/>
            <a:ext cx="13773917" cy="2321034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59"/>
              </a:spcBef>
              <a:spcAft>
                <a:spcPts val="0"/>
              </a:spcAft>
              <a:buClr>
                <a:schemeClr val="dk1"/>
              </a:buClr>
              <a:buSzPts val="1800"/>
              <a:buChar char="•"/>
              <a:defRPr/>
            </a:lvl1pPr>
            <a:lvl2pPr indent="-342900" lvl="1" marL="914400" algn="l">
              <a:lnSpc>
                <a:spcPct val="90000"/>
              </a:lnSpc>
              <a:spcBef>
                <a:spcPts val="780"/>
              </a:spcBef>
              <a:spcAft>
                <a:spcPts val="0"/>
              </a:spcAft>
              <a:buClr>
                <a:schemeClr val="dk1"/>
              </a:buClr>
              <a:buSzPts val="1800"/>
              <a:buChar char="•"/>
              <a:defRPr/>
            </a:lvl2pPr>
            <a:lvl3pPr indent="-342900" lvl="2" marL="1371600" algn="l">
              <a:lnSpc>
                <a:spcPct val="90000"/>
              </a:lnSpc>
              <a:spcBef>
                <a:spcPts val="780"/>
              </a:spcBef>
              <a:spcAft>
                <a:spcPts val="0"/>
              </a:spcAft>
              <a:buClr>
                <a:schemeClr val="dk1"/>
              </a:buClr>
              <a:buSzPts val="1800"/>
              <a:buChar char="•"/>
              <a:defRPr/>
            </a:lvl3pPr>
            <a:lvl4pPr indent="-342900" lvl="3" marL="1828800" algn="l">
              <a:lnSpc>
                <a:spcPct val="90000"/>
              </a:lnSpc>
              <a:spcBef>
                <a:spcPts val="780"/>
              </a:spcBef>
              <a:spcAft>
                <a:spcPts val="0"/>
              </a:spcAft>
              <a:buClr>
                <a:schemeClr val="dk1"/>
              </a:buClr>
              <a:buSzPts val="1800"/>
              <a:buChar char="•"/>
              <a:defRPr/>
            </a:lvl4pPr>
            <a:lvl5pPr indent="-342900" lvl="4" marL="2286000" algn="l">
              <a:lnSpc>
                <a:spcPct val="90000"/>
              </a:lnSpc>
              <a:spcBef>
                <a:spcPts val="780"/>
              </a:spcBef>
              <a:spcAft>
                <a:spcPts val="0"/>
              </a:spcAft>
              <a:buClr>
                <a:schemeClr val="dk1"/>
              </a:buClr>
              <a:buSzPts val="1800"/>
              <a:buChar char="•"/>
              <a:defRPr/>
            </a:lvl5pPr>
            <a:lvl6pPr indent="-342900" lvl="5" marL="2743200" algn="l">
              <a:lnSpc>
                <a:spcPct val="90000"/>
              </a:lnSpc>
              <a:spcBef>
                <a:spcPts val="780"/>
              </a:spcBef>
              <a:spcAft>
                <a:spcPts val="0"/>
              </a:spcAft>
              <a:buClr>
                <a:schemeClr val="dk1"/>
              </a:buClr>
              <a:buSzPts val="1800"/>
              <a:buChar char="•"/>
              <a:defRPr/>
            </a:lvl6pPr>
            <a:lvl7pPr indent="-342900" lvl="6" marL="3200400" algn="l">
              <a:lnSpc>
                <a:spcPct val="90000"/>
              </a:lnSpc>
              <a:spcBef>
                <a:spcPts val="780"/>
              </a:spcBef>
              <a:spcAft>
                <a:spcPts val="0"/>
              </a:spcAft>
              <a:buClr>
                <a:schemeClr val="dk1"/>
              </a:buClr>
              <a:buSzPts val="1800"/>
              <a:buChar char="•"/>
              <a:defRPr/>
            </a:lvl7pPr>
            <a:lvl8pPr indent="-342900" lvl="7" marL="3657600" algn="l">
              <a:lnSpc>
                <a:spcPct val="90000"/>
              </a:lnSpc>
              <a:spcBef>
                <a:spcPts val="780"/>
              </a:spcBef>
              <a:spcAft>
                <a:spcPts val="0"/>
              </a:spcAft>
              <a:buClr>
                <a:schemeClr val="dk1"/>
              </a:buClr>
              <a:buSzPts val="1800"/>
              <a:buChar char="•"/>
              <a:defRPr/>
            </a:lvl8pPr>
            <a:lvl9pPr indent="-342900" lvl="8" marL="4114800" algn="l">
              <a:lnSpc>
                <a:spcPct val="90000"/>
              </a:lnSpc>
              <a:spcBef>
                <a:spcPts val="780"/>
              </a:spcBef>
              <a:spcAft>
                <a:spcPts val="0"/>
              </a:spcAft>
              <a:buClr>
                <a:schemeClr val="dk1"/>
              </a:buClr>
              <a:buSzPts val="1800"/>
              <a:buChar char="•"/>
              <a:defRPr/>
            </a:lvl9pPr>
          </a:lstStyle>
          <a:p/>
        </p:txBody>
      </p:sp>
      <p:sp>
        <p:nvSpPr>
          <p:cNvPr id="42" name="Google Shape;42;p6"/>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2227453" y="2300042"/>
            <a:ext cx="27944387" cy="83501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2231672" y="2880045"/>
            <a:ext cx="10449614" cy="10080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989"/>
              <a:buFont typeface="Arial"/>
              <a:buNone/>
              <a:defRPr sz="4989"/>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 type="body"/>
          </p:nvPr>
        </p:nvSpPr>
        <p:spPr>
          <a:xfrm>
            <a:off x="13773918" y="6220102"/>
            <a:ext cx="16402140" cy="30700453"/>
          </a:xfrm>
          <a:prstGeom prst="rect">
            <a:avLst/>
          </a:prstGeom>
          <a:noFill/>
          <a:ln>
            <a:noFill/>
          </a:ln>
        </p:spPr>
        <p:txBody>
          <a:bodyPr anchorCtr="0" anchor="t" bIns="45700" lIns="91425" spcFirstLastPara="1" rIns="91425" wrap="square" tIns="45700">
            <a:normAutofit/>
          </a:bodyPr>
          <a:lstStyle>
            <a:lvl1pPr indent="-545401" lvl="0" marL="457200" algn="l">
              <a:lnSpc>
                <a:spcPct val="90000"/>
              </a:lnSpc>
              <a:spcBef>
                <a:spcPts val="1559"/>
              </a:spcBef>
              <a:spcAft>
                <a:spcPts val="0"/>
              </a:spcAft>
              <a:buClr>
                <a:schemeClr val="dk1"/>
              </a:buClr>
              <a:buSzPts val="4989"/>
              <a:buChar char="•"/>
              <a:defRPr sz="4989"/>
            </a:lvl1pPr>
            <a:lvl2pPr indent="-505777" lvl="1" marL="914400" algn="l">
              <a:lnSpc>
                <a:spcPct val="90000"/>
              </a:lnSpc>
              <a:spcBef>
                <a:spcPts val="780"/>
              </a:spcBef>
              <a:spcAft>
                <a:spcPts val="0"/>
              </a:spcAft>
              <a:buClr>
                <a:schemeClr val="dk1"/>
              </a:buClr>
              <a:buSzPts val="4365"/>
              <a:buChar char="•"/>
              <a:defRPr sz="4365"/>
            </a:lvl2pPr>
            <a:lvl3pPr indent="-466217" lvl="2" marL="1371600" algn="l">
              <a:lnSpc>
                <a:spcPct val="90000"/>
              </a:lnSpc>
              <a:spcBef>
                <a:spcPts val="780"/>
              </a:spcBef>
              <a:spcAft>
                <a:spcPts val="0"/>
              </a:spcAft>
              <a:buClr>
                <a:schemeClr val="dk1"/>
              </a:buClr>
              <a:buSzPts val="3742"/>
              <a:buChar char="•"/>
              <a:defRPr sz="3741"/>
            </a:lvl3pPr>
            <a:lvl4pPr indent="-426592" lvl="3" marL="1828800" algn="l">
              <a:lnSpc>
                <a:spcPct val="90000"/>
              </a:lnSpc>
              <a:spcBef>
                <a:spcPts val="780"/>
              </a:spcBef>
              <a:spcAft>
                <a:spcPts val="0"/>
              </a:spcAft>
              <a:buClr>
                <a:schemeClr val="dk1"/>
              </a:buClr>
              <a:buSzPts val="3118"/>
              <a:buChar char="•"/>
              <a:defRPr sz="3118"/>
            </a:lvl4pPr>
            <a:lvl5pPr indent="-426592" lvl="4" marL="2286000" algn="l">
              <a:lnSpc>
                <a:spcPct val="90000"/>
              </a:lnSpc>
              <a:spcBef>
                <a:spcPts val="780"/>
              </a:spcBef>
              <a:spcAft>
                <a:spcPts val="0"/>
              </a:spcAft>
              <a:buClr>
                <a:schemeClr val="dk1"/>
              </a:buClr>
              <a:buSzPts val="3118"/>
              <a:buChar char="•"/>
              <a:defRPr sz="3118"/>
            </a:lvl5pPr>
            <a:lvl6pPr indent="-426592" lvl="5" marL="2743200" algn="l">
              <a:lnSpc>
                <a:spcPct val="90000"/>
              </a:lnSpc>
              <a:spcBef>
                <a:spcPts val="780"/>
              </a:spcBef>
              <a:spcAft>
                <a:spcPts val="0"/>
              </a:spcAft>
              <a:buClr>
                <a:schemeClr val="dk1"/>
              </a:buClr>
              <a:buSzPts val="3118"/>
              <a:buChar char="•"/>
              <a:defRPr sz="3118"/>
            </a:lvl6pPr>
            <a:lvl7pPr indent="-426592" lvl="6" marL="3200400" algn="l">
              <a:lnSpc>
                <a:spcPct val="90000"/>
              </a:lnSpc>
              <a:spcBef>
                <a:spcPts val="780"/>
              </a:spcBef>
              <a:spcAft>
                <a:spcPts val="0"/>
              </a:spcAft>
              <a:buClr>
                <a:schemeClr val="dk1"/>
              </a:buClr>
              <a:buSzPts val="3118"/>
              <a:buChar char="•"/>
              <a:defRPr sz="3118"/>
            </a:lvl7pPr>
            <a:lvl8pPr indent="-426592" lvl="7" marL="3657600" algn="l">
              <a:lnSpc>
                <a:spcPct val="90000"/>
              </a:lnSpc>
              <a:spcBef>
                <a:spcPts val="780"/>
              </a:spcBef>
              <a:spcAft>
                <a:spcPts val="0"/>
              </a:spcAft>
              <a:buClr>
                <a:schemeClr val="dk1"/>
              </a:buClr>
              <a:buSzPts val="3118"/>
              <a:buChar char="•"/>
              <a:defRPr sz="3118"/>
            </a:lvl8pPr>
            <a:lvl9pPr indent="-426592" lvl="8" marL="4114800" algn="l">
              <a:lnSpc>
                <a:spcPct val="90000"/>
              </a:lnSpc>
              <a:spcBef>
                <a:spcPts val="780"/>
              </a:spcBef>
              <a:spcAft>
                <a:spcPts val="0"/>
              </a:spcAft>
              <a:buClr>
                <a:schemeClr val="dk1"/>
              </a:buClr>
              <a:buSzPts val="3118"/>
              <a:buChar char="•"/>
              <a:defRPr sz="3118"/>
            </a:lvl9pPr>
          </a:lstStyle>
          <a:p/>
        </p:txBody>
      </p:sp>
      <p:sp>
        <p:nvSpPr>
          <p:cNvPr id="57" name="Google Shape;57;p9"/>
          <p:cNvSpPr txBox="1"/>
          <p:nvPr>
            <p:ph idx="2" type="body"/>
          </p:nvPr>
        </p:nvSpPr>
        <p:spPr>
          <a:xfrm>
            <a:off x="2231672" y="12960192"/>
            <a:ext cx="10449614" cy="2401035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59"/>
              </a:spcBef>
              <a:spcAft>
                <a:spcPts val="0"/>
              </a:spcAft>
              <a:buClr>
                <a:schemeClr val="dk1"/>
              </a:buClr>
              <a:buSzPts val="2494"/>
              <a:buNone/>
              <a:defRPr sz="2494"/>
            </a:lvl1pPr>
            <a:lvl2pPr indent="-228600" lvl="1" marL="914400" algn="l">
              <a:lnSpc>
                <a:spcPct val="90000"/>
              </a:lnSpc>
              <a:spcBef>
                <a:spcPts val="780"/>
              </a:spcBef>
              <a:spcAft>
                <a:spcPts val="0"/>
              </a:spcAft>
              <a:buClr>
                <a:schemeClr val="dk1"/>
              </a:buClr>
              <a:buSzPts val="2183"/>
              <a:buNone/>
              <a:defRPr sz="2183"/>
            </a:lvl2pPr>
            <a:lvl3pPr indent="-228600" lvl="2" marL="1371600" algn="l">
              <a:lnSpc>
                <a:spcPct val="90000"/>
              </a:lnSpc>
              <a:spcBef>
                <a:spcPts val="780"/>
              </a:spcBef>
              <a:spcAft>
                <a:spcPts val="0"/>
              </a:spcAft>
              <a:buClr>
                <a:schemeClr val="dk1"/>
              </a:buClr>
              <a:buSzPts val="1871"/>
              <a:buNone/>
              <a:defRPr sz="1870"/>
            </a:lvl3pPr>
            <a:lvl4pPr indent="-228600" lvl="3" marL="1828800" algn="l">
              <a:lnSpc>
                <a:spcPct val="90000"/>
              </a:lnSpc>
              <a:spcBef>
                <a:spcPts val="780"/>
              </a:spcBef>
              <a:spcAft>
                <a:spcPts val="0"/>
              </a:spcAft>
              <a:buClr>
                <a:schemeClr val="dk1"/>
              </a:buClr>
              <a:buSzPts val="1559"/>
              <a:buNone/>
              <a:defRPr sz="1559"/>
            </a:lvl4pPr>
            <a:lvl5pPr indent="-228600" lvl="4" marL="2286000" algn="l">
              <a:lnSpc>
                <a:spcPct val="90000"/>
              </a:lnSpc>
              <a:spcBef>
                <a:spcPts val="780"/>
              </a:spcBef>
              <a:spcAft>
                <a:spcPts val="0"/>
              </a:spcAft>
              <a:buClr>
                <a:schemeClr val="dk1"/>
              </a:buClr>
              <a:buSzPts val="1559"/>
              <a:buNone/>
              <a:defRPr sz="1559"/>
            </a:lvl5pPr>
            <a:lvl6pPr indent="-228600" lvl="5" marL="2743200" algn="l">
              <a:lnSpc>
                <a:spcPct val="90000"/>
              </a:lnSpc>
              <a:spcBef>
                <a:spcPts val="780"/>
              </a:spcBef>
              <a:spcAft>
                <a:spcPts val="0"/>
              </a:spcAft>
              <a:buClr>
                <a:schemeClr val="dk1"/>
              </a:buClr>
              <a:buSzPts val="1559"/>
              <a:buNone/>
              <a:defRPr sz="1559"/>
            </a:lvl6pPr>
            <a:lvl7pPr indent="-228600" lvl="6" marL="3200400" algn="l">
              <a:lnSpc>
                <a:spcPct val="90000"/>
              </a:lnSpc>
              <a:spcBef>
                <a:spcPts val="780"/>
              </a:spcBef>
              <a:spcAft>
                <a:spcPts val="0"/>
              </a:spcAft>
              <a:buClr>
                <a:schemeClr val="dk1"/>
              </a:buClr>
              <a:buSzPts val="1559"/>
              <a:buNone/>
              <a:defRPr sz="1559"/>
            </a:lvl7pPr>
            <a:lvl8pPr indent="-228600" lvl="7" marL="3657600" algn="l">
              <a:lnSpc>
                <a:spcPct val="90000"/>
              </a:lnSpc>
              <a:spcBef>
                <a:spcPts val="780"/>
              </a:spcBef>
              <a:spcAft>
                <a:spcPts val="0"/>
              </a:spcAft>
              <a:buClr>
                <a:schemeClr val="dk1"/>
              </a:buClr>
              <a:buSzPts val="1559"/>
              <a:buNone/>
              <a:defRPr sz="1559"/>
            </a:lvl8pPr>
            <a:lvl9pPr indent="-228600" lvl="8" marL="4114800" algn="l">
              <a:lnSpc>
                <a:spcPct val="90000"/>
              </a:lnSpc>
              <a:spcBef>
                <a:spcPts val="780"/>
              </a:spcBef>
              <a:spcAft>
                <a:spcPts val="0"/>
              </a:spcAft>
              <a:buClr>
                <a:schemeClr val="dk1"/>
              </a:buClr>
              <a:buSzPts val="1559"/>
              <a:buNone/>
              <a:defRPr sz="1559"/>
            </a:lvl9pPr>
          </a:lstStyle>
          <a:p/>
        </p:txBody>
      </p:sp>
      <p:sp>
        <p:nvSpPr>
          <p:cNvPr id="58" name="Google Shape;58;p9"/>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2231672" y="2880045"/>
            <a:ext cx="10449614" cy="10080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989"/>
              <a:buFont typeface="Arial"/>
              <a:buNone/>
              <a:defRPr sz="4989"/>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13773918" y="6220102"/>
            <a:ext cx="16402140" cy="30700453"/>
          </a:xfrm>
          <a:prstGeom prst="rect">
            <a:avLst/>
          </a:prstGeom>
          <a:noFill/>
          <a:ln>
            <a:noFill/>
          </a:ln>
        </p:spPr>
      </p:sp>
      <p:sp>
        <p:nvSpPr>
          <p:cNvPr id="64" name="Google Shape;64;p10"/>
          <p:cNvSpPr txBox="1"/>
          <p:nvPr>
            <p:ph idx="1" type="body"/>
          </p:nvPr>
        </p:nvSpPr>
        <p:spPr>
          <a:xfrm>
            <a:off x="2231672" y="12960192"/>
            <a:ext cx="10449614" cy="2401035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59"/>
              </a:spcBef>
              <a:spcAft>
                <a:spcPts val="0"/>
              </a:spcAft>
              <a:buClr>
                <a:schemeClr val="dk1"/>
              </a:buClr>
              <a:buSzPts val="2494"/>
              <a:buNone/>
              <a:defRPr sz="2494"/>
            </a:lvl1pPr>
            <a:lvl2pPr indent="-228600" lvl="1" marL="914400" algn="l">
              <a:lnSpc>
                <a:spcPct val="90000"/>
              </a:lnSpc>
              <a:spcBef>
                <a:spcPts val="780"/>
              </a:spcBef>
              <a:spcAft>
                <a:spcPts val="0"/>
              </a:spcAft>
              <a:buClr>
                <a:schemeClr val="dk1"/>
              </a:buClr>
              <a:buSzPts val="2183"/>
              <a:buNone/>
              <a:defRPr sz="2183"/>
            </a:lvl2pPr>
            <a:lvl3pPr indent="-228600" lvl="2" marL="1371600" algn="l">
              <a:lnSpc>
                <a:spcPct val="90000"/>
              </a:lnSpc>
              <a:spcBef>
                <a:spcPts val="780"/>
              </a:spcBef>
              <a:spcAft>
                <a:spcPts val="0"/>
              </a:spcAft>
              <a:buClr>
                <a:schemeClr val="dk1"/>
              </a:buClr>
              <a:buSzPts val="1871"/>
              <a:buNone/>
              <a:defRPr sz="1870"/>
            </a:lvl3pPr>
            <a:lvl4pPr indent="-228600" lvl="3" marL="1828800" algn="l">
              <a:lnSpc>
                <a:spcPct val="90000"/>
              </a:lnSpc>
              <a:spcBef>
                <a:spcPts val="780"/>
              </a:spcBef>
              <a:spcAft>
                <a:spcPts val="0"/>
              </a:spcAft>
              <a:buClr>
                <a:schemeClr val="dk1"/>
              </a:buClr>
              <a:buSzPts val="1559"/>
              <a:buNone/>
              <a:defRPr sz="1559"/>
            </a:lvl4pPr>
            <a:lvl5pPr indent="-228600" lvl="4" marL="2286000" algn="l">
              <a:lnSpc>
                <a:spcPct val="90000"/>
              </a:lnSpc>
              <a:spcBef>
                <a:spcPts val="780"/>
              </a:spcBef>
              <a:spcAft>
                <a:spcPts val="0"/>
              </a:spcAft>
              <a:buClr>
                <a:schemeClr val="dk1"/>
              </a:buClr>
              <a:buSzPts val="1559"/>
              <a:buNone/>
              <a:defRPr sz="1559"/>
            </a:lvl5pPr>
            <a:lvl6pPr indent="-228600" lvl="5" marL="2743200" algn="l">
              <a:lnSpc>
                <a:spcPct val="90000"/>
              </a:lnSpc>
              <a:spcBef>
                <a:spcPts val="780"/>
              </a:spcBef>
              <a:spcAft>
                <a:spcPts val="0"/>
              </a:spcAft>
              <a:buClr>
                <a:schemeClr val="dk1"/>
              </a:buClr>
              <a:buSzPts val="1559"/>
              <a:buNone/>
              <a:defRPr sz="1559"/>
            </a:lvl6pPr>
            <a:lvl7pPr indent="-228600" lvl="6" marL="3200400" algn="l">
              <a:lnSpc>
                <a:spcPct val="90000"/>
              </a:lnSpc>
              <a:spcBef>
                <a:spcPts val="780"/>
              </a:spcBef>
              <a:spcAft>
                <a:spcPts val="0"/>
              </a:spcAft>
              <a:buClr>
                <a:schemeClr val="dk1"/>
              </a:buClr>
              <a:buSzPts val="1559"/>
              <a:buNone/>
              <a:defRPr sz="1559"/>
            </a:lvl7pPr>
            <a:lvl8pPr indent="-228600" lvl="7" marL="3657600" algn="l">
              <a:lnSpc>
                <a:spcPct val="90000"/>
              </a:lnSpc>
              <a:spcBef>
                <a:spcPts val="780"/>
              </a:spcBef>
              <a:spcAft>
                <a:spcPts val="0"/>
              </a:spcAft>
              <a:buClr>
                <a:schemeClr val="dk1"/>
              </a:buClr>
              <a:buSzPts val="1559"/>
              <a:buNone/>
              <a:defRPr sz="1559"/>
            </a:lvl8pPr>
            <a:lvl9pPr indent="-228600" lvl="8" marL="4114800" algn="l">
              <a:lnSpc>
                <a:spcPct val="90000"/>
              </a:lnSpc>
              <a:spcBef>
                <a:spcPts val="780"/>
              </a:spcBef>
              <a:spcAft>
                <a:spcPts val="0"/>
              </a:spcAft>
              <a:buClr>
                <a:schemeClr val="dk1"/>
              </a:buClr>
              <a:buSzPts val="1559"/>
              <a:buNone/>
              <a:defRPr sz="1559"/>
            </a:lvl9pPr>
          </a:lstStyle>
          <a:p/>
        </p:txBody>
      </p:sp>
      <p:sp>
        <p:nvSpPr>
          <p:cNvPr id="65" name="Google Shape;65;p10"/>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2227453" y="2300042"/>
            <a:ext cx="27944387" cy="83501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2494443" y="11233181"/>
            <a:ext cx="27410407" cy="279443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59"/>
              </a:spcBef>
              <a:spcAft>
                <a:spcPts val="0"/>
              </a:spcAft>
              <a:buClr>
                <a:schemeClr val="dk1"/>
              </a:buClr>
              <a:buSzPts val="1800"/>
              <a:buChar char="•"/>
              <a:defRPr/>
            </a:lvl1pPr>
            <a:lvl2pPr indent="-342900" lvl="1" marL="914400" algn="l">
              <a:lnSpc>
                <a:spcPct val="90000"/>
              </a:lnSpc>
              <a:spcBef>
                <a:spcPts val="780"/>
              </a:spcBef>
              <a:spcAft>
                <a:spcPts val="0"/>
              </a:spcAft>
              <a:buClr>
                <a:schemeClr val="dk1"/>
              </a:buClr>
              <a:buSzPts val="1800"/>
              <a:buChar char="•"/>
              <a:defRPr/>
            </a:lvl2pPr>
            <a:lvl3pPr indent="-342900" lvl="2" marL="1371600" algn="l">
              <a:lnSpc>
                <a:spcPct val="90000"/>
              </a:lnSpc>
              <a:spcBef>
                <a:spcPts val="780"/>
              </a:spcBef>
              <a:spcAft>
                <a:spcPts val="0"/>
              </a:spcAft>
              <a:buClr>
                <a:schemeClr val="dk1"/>
              </a:buClr>
              <a:buSzPts val="1800"/>
              <a:buChar char="•"/>
              <a:defRPr/>
            </a:lvl3pPr>
            <a:lvl4pPr indent="-342900" lvl="3" marL="1828800" algn="l">
              <a:lnSpc>
                <a:spcPct val="90000"/>
              </a:lnSpc>
              <a:spcBef>
                <a:spcPts val="780"/>
              </a:spcBef>
              <a:spcAft>
                <a:spcPts val="0"/>
              </a:spcAft>
              <a:buClr>
                <a:schemeClr val="dk1"/>
              </a:buClr>
              <a:buSzPts val="1800"/>
              <a:buChar char="•"/>
              <a:defRPr/>
            </a:lvl4pPr>
            <a:lvl5pPr indent="-342900" lvl="4" marL="2286000" algn="l">
              <a:lnSpc>
                <a:spcPct val="90000"/>
              </a:lnSpc>
              <a:spcBef>
                <a:spcPts val="780"/>
              </a:spcBef>
              <a:spcAft>
                <a:spcPts val="0"/>
              </a:spcAft>
              <a:buClr>
                <a:schemeClr val="dk1"/>
              </a:buClr>
              <a:buSzPts val="1800"/>
              <a:buChar char="•"/>
              <a:defRPr/>
            </a:lvl5pPr>
            <a:lvl6pPr indent="-342900" lvl="5" marL="2743200" algn="l">
              <a:lnSpc>
                <a:spcPct val="90000"/>
              </a:lnSpc>
              <a:spcBef>
                <a:spcPts val="780"/>
              </a:spcBef>
              <a:spcAft>
                <a:spcPts val="0"/>
              </a:spcAft>
              <a:buClr>
                <a:schemeClr val="dk1"/>
              </a:buClr>
              <a:buSzPts val="1800"/>
              <a:buChar char="•"/>
              <a:defRPr/>
            </a:lvl6pPr>
            <a:lvl7pPr indent="-342900" lvl="6" marL="3200400" algn="l">
              <a:lnSpc>
                <a:spcPct val="90000"/>
              </a:lnSpc>
              <a:spcBef>
                <a:spcPts val="780"/>
              </a:spcBef>
              <a:spcAft>
                <a:spcPts val="0"/>
              </a:spcAft>
              <a:buClr>
                <a:schemeClr val="dk1"/>
              </a:buClr>
              <a:buSzPts val="1800"/>
              <a:buChar char="•"/>
              <a:defRPr/>
            </a:lvl7pPr>
            <a:lvl8pPr indent="-342900" lvl="7" marL="3657600" algn="l">
              <a:lnSpc>
                <a:spcPct val="90000"/>
              </a:lnSpc>
              <a:spcBef>
                <a:spcPts val="780"/>
              </a:spcBef>
              <a:spcAft>
                <a:spcPts val="0"/>
              </a:spcAft>
              <a:buClr>
                <a:schemeClr val="dk1"/>
              </a:buClr>
              <a:buSzPts val="1800"/>
              <a:buChar char="•"/>
              <a:defRPr/>
            </a:lvl8pPr>
            <a:lvl9pPr indent="-342900" lvl="8" marL="4114800" algn="l">
              <a:lnSpc>
                <a:spcPct val="90000"/>
              </a:lnSpc>
              <a:spcBef>
                <a:spcPts val="780"/>
              </a:spcBef>
              <a:spcAft>
                <a:spcPts val="0"/>
              </a:spcAft>
              <a:buClr>
                <a:schemeClr val="dk1"/>
              </a:buClr>
              <a:buSzPts val="1800"/>
              <a:buChar char="•"/>
              <a:defRPr/>
            </a:lvl9pPr>
          </a:lstStyle>
          <a:p/>
        </p:txBody>
      </p:sp>
      <p:sp>
        <p:nvSpPr>
          <p:cNvPr id="71" name="Google Shape;71;p11"/>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 e Título Vertical"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8373520" y="17112255"/>
            <a:ext cx="36610543" cy="698609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5801167" y="10328658"/>
            <a:ext cx="36610543" cy="2055329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559"/>
              </a:spcBef>
              <a:spcAft>
                <a:spcPts val="0"/>
              </a:spcAft>
              <a:buClr>
                <a:schemeClr val="dk1"/>
              </a:buClr>
              <a:buSzPts val="1800"/>
              <a:buChar char="•"/>
              <a:defRPr/>
            </a:lvl1pPr>
            <a:lvl2pPr indent="-342900" lvl="1" marL="914400" algn="l">
              <a:lnSpc>
                <a:spcPct val="90000"/>
              </a:lnSpc>
              <a:spcBef>
                <a:spcPts val="780"/>
              </a:spcBef>
              <a:spcAft>
                <a:spcPts val="0"/>
              </a:spcAft>
              <a:buClr>
                <a:schemeClr val="dk1"/>
              </a:buClr>
              <a:buSzPts val="1800"/>
              <a:buChar char="•"/>
              <a:defRPr/>
            </a:lvl2pPr>
            <a:lvl3pPr indent="-342900" lvl="2" marL="1371600" algn="l">
              <a:lnSpc>
                <a:spcPct val="90000"/>
              </a:lnSpc>
              <a:spcBef>
                <a:spcPts val="780"/>
              </a:spcBef>
              <a:spcAft>
                <a:spcPts val="0"/>
              </a:spcAft>
              <a:buClr>
                <a:schemeClr val="dk1"/>
              </a:buClr>
              <a:buSzPts val="1800"/>
              <a:buChar char="•"/>
              <a:defRPr/>
            </a:lvl3pPr>
            <a:lvl4pPr indent="-342900" lvl="3" marL="1828800" algn="l">
              <a:lnSpc>
                <a:spcPct val="90000"/>
              </a:lnSpc>
              <a:spcBef>
                <a:spcPts val="780"/>
              </a:spcBef>
              <a:spcAft>
                <a:spcPts val="0"/>
              </a:spcAft>
              <a:buClr>
                <a:schemeClr val="dk1"/>
              </a:buClr>
              <a:buSzPts val="1800"/>
              <a:buChar char="•"/>
              <a:defRPr/>
            </a:lvl4pPr>
            <a:lvl5pPr indent="-342900" lvl="4" marL="2286000" algn="l">
              <a:lnSpc>
                <a:spcPct val="90000"/>
              </a:lnSpc>
              <a:spcBef>
                <a:spcPts val="780"/>
              </a:spcBef>
              <a:spcAft>
                <a:spcPts val="0"/>
              </a:spcAft>
              <a:buClr>
                <a:schemeClr val="dk1"/>
              </a:buClr>
              <a:buSzPts val="1800"/>
              <a:buChar char="•"/>
              <a:defRPr/>
            </a:lvl5pPr>
            <a:lvl6pPr indent="-342900" lvl="5" marL="2743200" algn="l">
              <a:lnSpc>
                <a:spcPct val="90000"/>
              </a:lnSpc>
              <a:spcBef>
                <a:spcPts val="780"/>
              </a:spcBef>
              <a:spcAft>
                <a:spcPts val="0"/>
              </a:spcAft>
              <a:buClr>
                <a:schemeClr val="dk1"/>
              </a:buClr>
              <a:buSzPts val="1800"/>
              <a:buChar char="•"/>
              <a:defRPr/>
            </a:lvl6pPr>
            <a:lvl7pPr indent="-342900" lvl="6" marL="3200400" algn="l">
              <a:lnSpc>
                <a:spcPct val="90000"/>
              </a:lnSpc>
              <a:spcBef>
                <a:spcPts val="780"/>
              </a:spcBef>
              <a:spcAft>
                <a:spcPts val="0"/>
              </a:spcAft>
              <a:buClr>
                <a:schemeClr val="dk1"/>
              </a:buClr>
              <a:buSzPts val="1800"/>
              <a:buChar char="•"/>
              <a:defRPr/>
            </a:lvl7pPr>
            <a:lvl8pPr indent="-342900" lvl="7" marL="3657600" algn="l">
              <a:lnSpc>
                <a:spcPct val="90000"/>
              </a:lnSpc>
              <a:spcBef>
                <a:spcPts val="780"/>
              </a:spcBef>
              <a:spcAft>
                <a:spcPts val="0"/>
              </a:spcAft>
              <a:buClr>
                <a:schemeClr val="dk1"/>
              </a:buClr>
              <a:buSzPts val="1800"/>
              <a:buChar char="•"/>
              <a:defRPr/>
            </a:lvl8pPr>
            <a:lvl9pPr indent="-342900" lvl="8" marL="4114800" algn="l">
              <a:lnSpc>
                <a:spcPct val="90000"/>
              </a:lnSpc>
              <a:spcBef>
                <a:spcPts val="780"/>
              </a:spcBef>
              <a:spcAft>
                <a:spcPts val="0"/>
              </a:spcAft>
              <a:buClr>
                <a:schemeClr val="dk1"/>
              </a:buClr>
              <a:buSzPts val="1800"/>
              <a:buChar char="•"/>
              <a:defRPr/>
            </a:lvl9pPr>
          </a:lstStyle>
          <a:p/>
        </p:txBody>
      </p:sp>
      <p:sp>
        <p:nvSpPr>
          <p:cNvPr id="77" name="Google Shape;77;p12"/>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227453" y="2300042"/>
            <a:ext cx="27944387" cy="835012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6860"/>
              <a:buFont typeface="Arial"/>
              <a:buNone/>
              <a:defRPr b="0" i="0" sz="686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2227453" y="11500171"/>
            <a:ext cx="27944387" cy="27410407"/>
          </a:xfrm>
          <a:prstGeom prst="rect">
            <a:avLst/>
          </a:prstGeom>
          <a:noFill/>
          <a:ln>
            <a:noFill/>
          </a:ln>
        </p:spPr>
        <p:txBody>
          <a:bodyPr anchorCtr="0" anchor="t" bIns="45700" lIns="91425" spcFirstLastPara="1" rIns="91425" wrap="square" tIns="45700">
            <a:normAutofit/>
          </a:bodyPr>
          <a:lstStyle>
            <a:lvl1pPr indent="-505777" lvl="0" marL="457200" marR="0" rtl="0" algn="l">
              <a:lnSpc>
                <a:spcPct val="90000"/>
              </a:lnSpc>
              <a:spcBef>
                <a:spcPts val="1559"/>
              </a:spcBef>
              <a:spcAft>
                <a:spcPts val="0"/>
              </a:spcAft>
              <a:buClr>
                <a:schemeClr val="dk1"/>
              </a:buClr>
              <a:buSzPts val="4365"/>
              <a:buFont typeface="Arial"/>
              <a:buChar char="•"/>
              <a:defRPr b="0" i="0" sz="4365" u="none" cap="none" strike="noStrike">
                <a:solidFill>
                  <a:schemeClr val="dk1"/>
                </a:solidFill>
                <a:latin typeface="Arial"/>
                <a:ea typeface="Arial"/>
                <a:cs typeface="Arial"/>
                <a:sym typeface="Arial"/>
              </a:defRPr>
            </a:lvl1pPr>
            <a:lvl2pPr indent="-466217" lvl="1" marL="914400" marR="0" rtl="0" algn="l">
              <a:lnSpc>
                <a:spcPct val="90000"/>
              </a:lnSpc>
              <a:spcBef>
                <a:spcPts val="780"/>
              </a:spcBef>
              <a:spcAft>
                <a:spcPts val="0"/>
              </a:spcAft>
              <a:buClr>
                <a:schemeClr val="dk1"/>
              </a:buClr>
              <a:buSzPts val="3742"/>
              <a:buFont typeface="Arial"/>
              <a:buChar char="•"/>
              <a:defRPr b="0" i="0" sz="3741" u="none" cap="none" strike="noStrike">
                <a:solidFill>
                  <a:schemeClr val="dk1"/>
                </a:solidFill>
                <a:latin typeface="Arial"/>
                <a:ea typeface="Arial"/>
                <a:cs typeface="Arial"/>
                <a:sym typeface="Arial"/>
              </a:defRPr>
            </a:lvl2pPr>
            <a:lvl3pPr indent="-426592" lvl="2" marL="1371600" marR="0" rtl="0" algn="l">
              <a:lnSpc>
                <a:spcPct val="90000"/>
              </a:lnSpc>
              <a:spcBef>
                <a:spcPts val="780"/>
              </a:spcBef>
              <a:spcAft>
                <a:spcPts val="0"/>
              </a:spcAft>
              <a:buClr>
                <a:schemeClr val="dk1"/>
              </a:buClr>
              <a:buSzPts val="3118"/>
              <a:buFont typeface="Arial"/>
              <a:buChar char="•"/>
              <a:defRPr b="0" i="0" sz="3118" u="none" cap="none" strike="noStrike">
                <a:solidFill>
                  <a:schemeClr val="dk1"/>
                </a:solidFill>
                <a:latin typeface="Arial"/>
                <a:ea typeface="Arial"/>
                <a:cs typeface="Arial"/>
                <a:sym typeface="Arial"/>
              </a:defRPr>
            </a:lvl3pPr>
            <a:lvl4pPr indent="-406781" lvl="3" marL="1828800" marR="0" rtl="0" algn="l">
              <a:lnSpc>
                <a:spcPct val="90000"/>
              </a:lnSpc>
              <a:spcBef>
                <a:spcPts val="780"/>
              </a:spcBef>
              <a:spcAft>
                <a:spcPts val="0"/>
              </a:spcAft>
              <a:buClr>
                <a:schemeClr val="dk1"/>
              </a:buClr>
              <a:buSzPts val="2806"/>
              <a:buFont typeface="Arial"/>
              <a:buChar char="•"/>
              <a:defRPr b="0" i="0" sz="2806" u="none" cap="none" strike="noStrike">
                <a:solidFill>
                  <a:schemeClr val="dk1"/>
                </a:solidFill>
                <a:latin typeface="Arial"/>
                <a:ea typeface="Arial"/>
                <a:cs typeface="Arial"/>
                <a:sym typeface="Arial"/>
              </a:defRPr>
            </a:lvl4pPr>
            <a:lvl5pPr indent="-406781" lvl="4" marL="2286000" marR="0" rtl="0" algn="l">
              <a:lnSpc>
                <a:spcPct val="90000"/>
              </a:lnSpc>
              <a:spcBef>
                <a:spcPts val="780"/>
              </a:spcBef>
              <a:spcAft>
                <a:spcPts val="0"/>
              </a:spcAft>
              <a:buClr>
                <a:schemeClr val="dk1"/>
              </a:buClr>
              <a:buSzPts val="2806"/>
              <a:buFont typeface="Arial"/>
              <a:buChar char="•"/>
              <a:defRPr b="0" i="0" sz="2806" u="none" cap="none" strike="noStrike">
                <a:solidFill>
                  <a:schemeClr val="dk1"/>
                </a:solidFill>
                <a:latin typeface="Arial"/>
                <a:ea typeface="Arial"/>
                <a:cs typeface="Arial"/>
                <a:sym typeface="Arial"/>
              </a:defRPr>
            </a:lvl5pPr>
            <a:lvl6pPr indent="-406781" lvl="5" marL="2743200" marR="0" rtl="0" algn="l">
              <a:lnSpc>
                <a:spcPct val="90000"/>
              </a:lnSpc>
              <a:spcBef>
                <a:spcPts val="780"/>
              </a:spcBef>
              <a:spcAft>
                <a:spcPts val="0"/>
              </a:spcAft>
              <a:buClr>
                <a:schemeClr val="dk1"/>
              </a:buClr>
              <a:buSzPts val="2806"/>
              <a:buFont typeface="Arial"/>
              <a:buChar char="•"/>
              <a:defRPr b="0" i="0" sz="2806" u="none" cap="none" strike="noStrike">
                <a:solidFill>
                  <a:schemeClr val="dk1"/>
                </a:solidFill>
                <a:latin typeface="Arial"/>
                <a:ea typeface="Arial"/>
                <a:cs typeface="Arial"/>
                <a:sym typeface="Arial"/>
              </a:defRPr>
            </a:lvl6pPr>
            <a:lvl7pPr indent="-406781" lvl="6" marL="3200400" marR="0" rtl="0" algn="l">
              <a:lnSpc>
                <a:spcPct val="90000"/>
              </a:lnSpc>
              <a:spcBef>
                <a:spcPts val="780"/>
              </a:spcBef>
              <a:spcAft>
                <a:spcPts val="0"/>
              </a:spcAft>
              <a:buClr>
                <a:schemeClr val="dk1"/>
              </a:buClr>
              <a:buSzPts val="2806"/>
              <a:buFont typeface="Arial"/>
              <a:buChar char="•"/>
              <a:defRPr b="0" i="0" sz="2806" u="none" cap="none" strike="noStrike">
                <a:solidFill>
                  <a:schemeClr val="dk1"/>
                </a:solidFill>
                <a:latin typeface="Arial"/>
                <a:ea typeface="Arial"/>
                <a:cs typeface="Arial"/>
                <a:sym typeface="Arial"/>
              </a:defRPr>
            </a:lvl7pPr>
            <a:lvl8pPr indent="-406781" lvl="7" marL="3657600" marR="0" rtl="0" algn="l">
              <a:lnSpc>
                <a:spcPct val="90000"/>
              </a:lnSpc>
              <a:spcBef>
                <a:spcPts val="780"/>
              </a:spcBef>
              <a:spcAft>
                <a:spcPts val="0"/>
              </a:spcAft>
              <a:buClr>
                <a:schemeClr val="dk1"/>
              </a:buClr>
              <a:buSzPts val="2806"/>
              <a:buFont typeface="Arial"/>
              <a:buChar char="•"/>
              <a:defRPr b="0" i="0" sz="2806" u="none" cap="none" strike="noStrike">
                <a:solidFill>
                  <a:schemeClr val="dk1"/>
                </a:solidFill>
                <a:latin typeface="Arial"/>
                <a:ea typeface="Arial"/>
                <a:cs typeface="Arial"/>
                <a:sym typeface="Arial"/>
              </a:defRPr>
            </a:lvl8pPr>
            <a:lvl9pPr indent="-406781" lvl="8" marL="4114800" marR="0" rtl="0" algn="l">
              <a:lnSpc>
                <a:spcPct val="90000"/>
              </a:lnSpc>
              <a:spcBef>
                <a:spcPts val="780"/>
              </a:spcBef>
              <a:spcAft>
                <a:spcPts val="0"/>
              </a:spcAft>
              <a:buClr>
                <a:schemeClr val="dk1"/>
              </a:buClr>
              <a:buSzPts val="2806"/>
              <a:buFont typeface="Arial"/>
              <a:buChar char="•"/>
              <a:defRPr b="0" i="0" sz="2806"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2227451" y="40040601"/>
            <a:ext cx="7289840" cy="230003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7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10732266" y="40040601"/>
            <a:ext cx="10934761" cy="230003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87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22881997" y="40040601"/>
            <a:ext cx="7289840" cy="230003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70"/>
              <a:buFont typeface="Arial"/>
              <a:buNone/>
              <a:defRPr b="0" i="0" sz="187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title="XXXSEMIPPUR_TEMPLATE PARA POSTER.png"/>
          <p:cNvPicPr preferRelativeResize="0"/>
          <p:nvPr/>
        </p:nvPicPr>
        <p:blipFill rotWithShape="1">
          <a:blip r:embed="rId3">
            <a:alphaModFix/>
          </a:blip>
          <a:srcRect b="71542" l="0" r="0" t="941"/>
          <a:stretch/>
        </p:blipFill>
        <p:spPr>
          <a:xfrm>
            <a:off x="0" y="0"/>
            <a:ext cx="32399274" cy="11887201"/>
          </a:xfrm>
          <a:prstGeom prst="rect">
            <a:avLst/>
          </a:prstGeom>
          <a:noFill/>
          <a:ln>
            <a:noFill/>
          </a:ln>
        </p:spPr>
      </p:pic>
      <p:sp>
        <p:nvSpPr>
          <p:cNvPr id="85" name="Google Shape;85;p13"/>
          <p:cNvSpPr txBox="1"/>
          <p:nvPr/>
        </p:nvSpPr>
        <p:spPr>
          <a:xfrm>
            <a:off x="8270226" y="5772430"/>
            <a:ext cx="15858900" cy="1477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0"/>
              <a:buFont typeface="Arial"/>
              <a:buNone/>
            </a:pPr>
            <a:r>
              <a:rPr b="1" i="0" lang="pt-BR" sz="9000" u="none" cap="none" strike="noStrike">
                <a:solidFill>
                  <a:schemeClr val="dk1"/>
                </a:solidFill>
                <a:latin typeface="Times New Roman"/>
                <a:ea typeface="Times New Roman"/>
                <a:cs typeface="Times New Roman"/>
                <a:sym typeface="Times New Roman"/>
              </a:rPr>
              <a:t>Título do trabalho </a:t>
            </a:r>
            <a:endParaRPr b="0" i="0" sz="9000" u="none" cap="none" strike="noStrike">
              <a:solidFill>
                <a:schemeClr val="dk1"/>
              </a:solidFill>
              <a:latin typeface="Times New Roman"/>
              <a:ea typeface="Times New Roman"/>
              <a:cs typeface="Times New Roman"/>
              <a:sym typeface="Times New Roman"/>
            </a:endParaRPr>
          </a:p>
        </p:txBody>
      </p:sp>
      <p:sp>
        <p:nvSpPr>
          <p:cNvPr id="86" name="Google Shape;86;p13"/>
          <p:cNvSpPr txBox="1"/>
          <p:nvPr/>
        </p:nvSpPr>
        <p:spPr>
          <a:xfrm>
            <a:off x="20608198" y="8434426"/>
            <a:ext cx="9633389" cy="378561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Nome do autor 1</a:t>
            </a:r>
            <a:endParaRPr b="1" i="0" sz="4000" u="none" cap="none" strike="noStrike">
              <a:solidFill>
                <a:schemeClr val="dk1"/>
              </a:solidFill>
              <a:latin typeface="Times New Roman"/>
              <a:ea typeface="Times New Roman"/>
              <a:cs typeface="Times New Roman"/>
              <a:sym typeface="Times New Roman"/>
            </a:endParaRPr>
          </a:p>
          <a:p>
            <a:pPr indent="0" lvl="0" marL="0" marR="0" rtl="0" algn="r">
              <a:lnSpc>
                <a:spcPct val="100000"/>
              </a:lnSpc>
              <a:spcBef>
                <a:spcPts val="0"/>
              </a:spcBef>
              <a:spcAft>
                <a:spcPts val="0"/>
              </a:spcAft>
              <a:buClr>
                <a:srgbClr val="000000"/>
              </a:buClr>
              <a:buSzPts val="4000"/>
              <a:buFont typeface="Arial"/>
              <a:buNone/>
            </a:pPr>
            <a:r>
              <a:rPr b="0" i="0" lang="pt-BR" sz="4000" u="none" cap="none" strike="noStrike">
                <a:solidFill>
                  <a:schemeClr val="dk1"/>
                </a:solidFill>
                <a:latin typeface="Times New Roman"/>
                <a:ea typeface="Times New Roman"/>
                <a:cs typeface="Times New Roman"/>
                <a:sym typeface="Times New Roman"/>
              </a:rPr>
              <a:t>Vínculos institucionais</a:t>
            </a:r>
            <a:endParaRPr b="0" i="0" sz="4000" u="none" cap="none" strike="noStrike">
              <a:solidFill>
                <a:schemeClr val="dk1"/>
              </a:solidFill>
              <a:latin typeface="Times New Roman"/>
              <a:ea typeface="Times New Roman"/>
              <a:cs typeface="Times New Roman"/>
              <a:sym typeface="Times New Roman"/>
            </a:endParaRPr>
          </a:p>
          <a:p>
            <a:pPr indent="0" lvl="0" marL="0" marR="0" rtl="0" algn="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Nome do autor 2</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4000"/>
              <a:buFont typeface="Arial"/>
              <a:buNone/>
            </a:pPr>
            <a:r>
              <a:rPr b="0" i="0" lang="pt-BR" sz="4000" u="none" cap="none" strike="noStrike">
                <a:solidFill>
                  <a:schemeClr val="dk1"/>
                </a:solidFill>
                <a:latin typeface="Times New Roman"/>
                <a:ea typeface="Times New Roman"/>
                <a:cs typeface="Times New Roman"/>
                <a:sym typeface="Times New Roman"/>
              </a:rPr>
              <a:t>Vínculos institucionais</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Nome do orientador</a:t>
            </a:r>
            <a:endParaRPr b="1" i="0" sz="4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Times New Roman"/>
              <a:ea typeface="Times New Roman"/>
              <a:cs typeface="Times New Roman"/>
              <a:sym typeface="Times New Roman"/>
            </a:endParaRPr>
          </a:p>
        </p:txBody>
      </p:sp>
      <p:sp>
        <p:nvSpPr>
          <p:cNvPr id="87" name="Google Shape;87;p13"/>
          <p:cNvSpPr/>
          <p:nvPr/>
        </p:nvSpPr>
        <p:spPr>
          <a:xfrm>
            <a:off x="27127200" y="1409700"/>
            <a:ext cx="3858000" cy="2611200"/>
          </a:xfrm>
          <a:prstGeom prst="rect">
            <a:avLst/>
          </a:prstGeom>
          <a:noFill/>
          <a:ln cap="flat" cmpd="sng" w="254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100"/>
              <a:buFont typeface="Arial"/>
              <a:buNone/>
            </a:pPr>
            <a:r>
              <a:t/>
            </a:r>
            <a:endParaRPr b="0" i="0" sz="4100" u="none" cap="none" strike="noStrike">
              <a:solidFill>
                <a:schemeClr val="lt1"/>
              </a:solidFill>
              <a:latin typeface="Arial"/>
              <a:ea typeface="Arial"/>
              <a:cs typeface="Arial"/>
              <a:sym typeface="Arial"/>
            </a:endParaRPr>
          </a:p>
        </p:txBody>
      </p:sp>
      <p:sp>
        <p:nvSpPr>
          <p:cNvPr id="88" name="Google Shape;88;p13"/>
          <p:cNvSpPr txBox="1"/>
          <p:nvPr/>
        </p:nvSpPr>
        <p:spPr>
          <a:xfrm>
            <a:off x="27127175" y="2161250"/>
            <a:ext cx="3858000" cy="143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pt-BR" sz="2900" u="none" cap="none" strike="noStrike">
                <a:solidFill>
                  <a:srgbClr val="7F7F7F"/>
                </a:solidFill>
              </a:rPr>
              <a:t>Inserir logo do</a:t>
            </a:r>
            <a:endParaRPr b="1" i="0" sz="2900" u="none" cap="none" strike="noStrike">
              <a:solidFill>
                <a:srgbClr val="7F7F7F"/>
              </a:solidFill>
            </a:endParaRPr>
          </a:p>
          <a:p>
            <a:pPr indent="0" lvl="0" marL="0" marR="0" rtl="0" algn="ctr">
              <a:lnSpc>
                <a:spcPct val="100000"/>
              </a:lnSpc>
              <a:spcBef>
                <a:spcPts val="0"/>
              </a:spcBef>
              <a:spcAft>
                <a:spcPts val="0"/>
              </a:spcAft>
              <a:buClr>
                <a:srgbClr val="000000"/>
              </a:buClr>
              <a:buSzPts val="2000"/>
              <a:buFont typeface="Arial"/>
              <a:buNone/>
            </a:pPr>
            <a:r>
              <a:rPr b="1" i="0" lang="pt-BR" sz="2900" u="none" cap="none" strike="noStrike">
                <a:solidFill>
                  <a:srgbClr val="7F7F7F"/>
                </a:solidFill>
              </a:rPr>
              <a:t>Laboratório (se houver)</a:t>
            </a:r>
            <a:endParaRPr b="1" i="0" sz="2900" u="none" cap="none" strike="noStrike">
              <a:solidFill>
                <a:srgbClr val="7F7F7F"/>
              </a:solidFill>
            </a:endParaRPr>
          </a:p>
        </p:txBody>
      </p:sp>
      <p:sp>
        <p:nvSpPr>
          <p:cNvPr id="89" name="Google Shape;89;p13"/>
          <p:cNvSpPr txBox="1"/>
          <p:nvPr/>
        </p:nvSpPr>
        <p:spPr>
          <a:xfrm>
            <a:off x="1414122" y="12087051"/>
            <a:ext cx="29571000" cy="30171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700"/>
              </a:spcBef>
              <a:spcAft>
                <a:spcPts val="0"/>
              </a:spcAft>
              <a:buClr>
                <a:srgbClr val="000000"/>
              </a:buClr>
              <a:buSzPts val="3500"/>
              <a:buFont typeface="Arial"/>
              <a:buNone/>
            </a:pPr>
            <a:r>
              <a:rPr b="1" i="0" lang="pt-BR" sz="3500" u="none" cap="none" strike="noStrike">
                <a:solidFill>
                  <a:srgbClr val="000000"/>
                </a:solidFill>
                <a:latin typeface="Arial"/>
                <a:ea typeface="Arial"/>
                <a:cs typeface="Arial"/>
                <a:sym typeface="Arial"/>
              </a:rPr>
              <a:t>INTRODUÇÃO</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A introdução deve introduzir o leitor/expectador no tema, apresentando os conceitos e categorias que serão desenvolvidos; deve conter também objetivos, metodologias, cronograma, de acordo com cada caso. </a:t>
            </a:r>
            <a:r>
              <a:rPr lang="pt-BR" sz="3000">
                <a:solidFill>
                  <a:schemeClr val="dk1"/>
                </a:solidFill>
              </a:rPr>
              <a:t>O texto deve estar justificado em fonte arial 30 e pode ser apresentado em uma ou duas colunas.</a:t>
            </a:r>
            <a:endParaRPr sz="3000"/>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1"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DESENVOLVIMENTO</a:t>
            </a:r>
            <a:endParaRPr b="1"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sz="3000"/>
          </a:p>
          <a:p>
            <a:pPr indent="0" lvl="0" marL="0" marR="0" rtl="0" algn="just">
              <a:lnSpc>
                <a:spcPct val="100000"/>
              </a:lnSpc>
              <a:spcBef>
                <a:spcPts val="0"/>
              </a:spcBef>
              <a:spcAft>
                <a:spcPts val="0"/>
              </a:spcAft>
              <a:buClr>
                <a:srgbClr val="000000"/>
              </a:buClr>
              <a:buSzPts val="3000"/>
              <a:buFont typeface="Arial"/>
              <a:buNone/>
            </a:pPr>
            <a:r>
              <a:rPr lang="pt-BR" sz="3000"/>
              <a:t>T</a:t>
            </a:r>
            <a:r>
              <a:rPr b="0" i="0" lang="pt-BR" sz="3000" u="none" cap="none" strike="noStrike">
                <a:solidFill>
                  <a:srgbClr val="000000"/>
                </a:solidFill>
                <a:latin typeface="Arial"/>
                <a:ea typeface="Arial"/>
                <a:cs typeface="Arial"/>
                <a:sym typeface="Arial"/>
              </a:rPr>
              <a: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sz="3000"/>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1"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1" sz="3000"/>
          </a:p>
          <a:p>
            <a:pPr indent="0" lvl="0" marL="0" marR="0" rtl="0" algn="just">
              <a:lnSpc>
                <a:spcPct val="100000"/>
              </a:lnSpc>
              <a:spcBef>
                <a:spcPts val="700"/>
              </a:spcBef>
              <a:spcAft>
                <a:spcPts val="0"/>
              </a:spcAft>
              <a:buClr>
                <a:srgbClr val="000000"/>
              </a:buClr>
              <a:buSzPts val="3000"/>
              <a:buFont typeface="Arial"/>
              <a:buNone/>
            </a:pPr>
            <a:r>
              <a:rPr b="1" lang="pt-BR" sz="3500"/>
              <a:t>RESULTADOS</a:t>
            </a:r>
            <a:endParaRPr b="1"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CONCLUSÕES/CONSIDERAÇÕES FINAIS</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REFERÊNCIAS</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AGRADECIMENTOS</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4" title="XXXSEMIPPUR_TEMPLATE PARA POSTER.png"/>
          <p:cNvPicPr preferRelativeResize="0"/>
          <p:nvPr/>
        </p:nvPicPr>
        <p:blipFill rotWithShape="1">
          <a:blip r:embed="rId3">
            <a:alphaModFix/>
          </a:blip>
          <a:srcRect b="71542" l="0" r="0" t="941"/>
          <a:stretch/>
        </p:blipFill>
        <p:spPr>
          <a:xfrm>
            <a:off x="0" y="0"/>
            <a:ext cx="32399274" cy="11887201"/>
          </a:xfrm>
          <a:prstGeom prst="rect">
            <a:avLst/>
          </a:prstGeom>
          <a:noFill/>
          <a:ln>
            <a:noFill/>
          </a:ln>
        </p:spPr>
      </p:pic>
      <p:sp>
        <p:nvSpPr>
          <p:cNvPr id="95" name="Google Shape;95;p14"/>
          <p:cNvSpPr txBox="1"/>
          <p:nvPr/>
        </p:nvSpPr>
        <p:spPr>
          <a:xfrm>
            <a:off x="8270226" y="5772430"/>
            <a:ext cx="15858900" cy="1477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0"/>
              <a:buFont typeface="Arial"/>
              <a:buNone/>
            </a:pPr>
            <a:r>
              <a:rPr b="1" i="0" lang="pt-BR" sz="9000" u="none" cap="none" strike="noStrike">
                <a:solidFill>
                  <a:schemeClr val="dk1"/>
                </a:solidFill>
                <a:latin typeface="Times New Roman"/>
                <a:ea typeface="Times New Roman"/>
                <a:cs typeface="Times New Roman"/>
                <a:sym typeface="Times New Roman"/>
              </a:rPr>
              <a:t>Título do trabalho </a:t>
            </a:r>
            <a:endParaRPr b="0" i="0" sz="9000" u="none" cap="none" strike="noStrike">
              <a:solidFill>
                <a:schemeClr val="dk1"/>
              </a:solidFill>
              <a:latin typeface="Times New Roman"/>
              <a:ea typeface="Times New Roman"/>
              <a:cs typeface="Times New Roman"/>
              <a:sym typeface="Times New Roman"/>
            </a:endParaRPr>
          </a:p>
        </p:txBody>
      </p:sp>
      <p:sp>
        <p:nvSpPr>
          <p:cNvPr id="96" name="Google Shape;96;p14"/>
          <p:cNvSpPr txBox="1"/>
          <p:nvPr/>
        </p:nvSpPr>
        <p:spPr>
          <a:xfrm>
            <a:off x="20608198" y="8434426"/>
            <a:ext cx="9633300" cy="37866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Nome do autor 1</a:t>
            </a:r>
            <a:endParaRPr b="1" i="0" sz="4000" u="none" cap="none" strike="noStrike">
              <a:solidFill>
                <a:schemeClr val="dk1"/>
              </a:solidFill>
              <a:latin typeface="Times New Roman"/>
              <a:ea typeface="Times New Roman"/>
              <a:cs typeface="Times New Roman"/>
              <a:sym typeface="Times New Roman"/>
            </a:endParaRPr>
          </a:p>
          <a:p>
            <a:pPr indent="0" lvl="0" marL="0" marR="0" rtl="0" algn="r">
              <a:lnSpc>
                <a:spcPct val="100000"/>
              </a:lnSpc>
              <a:spcBef>
                <a:spcPts val="0"/>
              </a:spcBef>
              <a:spcAft>
                <a:spcPts val="0"/>
              </a:spcAft>
              <a:buClr>
                <a:srgbClr val="000000"/>
              </a:buClr>
              <a:buSzPts val="4000"/>
              <a:buFont typeface="Arial"/>
              <a:buNone/>
            </a:pPr>
            <a:r>
              <a:rPr b="0" i="0" lang="pt-BR" sz="4000" u="none" cap="none" strike="noStrike">
                <a:solidFill>
                  <a:schemeClr val="dk1"/>
                </a:solidFill>
                <a:latin typeface="Times New Roman"/>
                <a:ea typeface="Times New Roman"/>
                <a:cs typeface="Times New Roman"/>
                <a:sym typeface="Times New Roman"/>
              </a:rPr>
              <a:t>Vínculos institucionais</a:t>
            </a:r>
            <a:endParaRPr b="0" i="0" sz="4000" u="none" cap="none" strike="noStrike">
              <a:solidFill>
                <a:schemeClr val="dk1"/>
              </a:solidFill>
              <a:latin typeface="Times New Roman"/>
              <a:ea typeface="Times New Roman"/>
              <a:cs typeface="Times New Roman"/>
              <a:sym typeface="Times New Roman"/>
            </a:endParaRPr>
          </a:p>
          <a:p>
            <a:pPr indent="0" lvl="0" marL="0" marR="0" rtl="0" algn="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Nome do autor 2</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4000"/>
              <a:buFont typeface="Arial"/>
              <a:buNone/>
            </a:pPr>
            <a:r>
              <a:rPr b="0" i="0" lang="pt-BR" sz="4000" u="none" cap="none" strike="noStrike">
                <a:solidFill>
                  <a:schemeClr val="dk1"/>
                </a:solidFill>
                <a:latin typeface="Times New Roman"/>
                <a:ea typeface="Times New Roman"/>
                <a:cs typeface="Times New Roman"/>
                <a:sym typeface="Times New Roman"/>
              </a:rPr>
              <a:t>Vínculos institucionais</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4000"/>
              <a:buFont typeface="Arial"/>
              <a:buNone/>
            </a:pPr>
            <a:r>
              <a:rPr b="1" i="0" lang="pt-BR" sz="4000" u="none" cap="none" strike="noStrike">
                <a:solidFill>
                  <a:schemeClr val="dk1"/>
                </a:solidFill>
                <a:latin typeface="Times New Roman"/>
                <a:ea typeface="Times New Roman"/>
                <a:cs typeface="Times New Roman"/>
                <a:sym typeface="Times New Roman"/>
              </a:rPr>
              <a:t>Nome do orientador</a:t>
            </a:r>
            <a:endParaRPr b="1" i="0" sz="4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Times New Roman"/>
              <a:ea typeface="Times New Roman"/>
              <a:cs typeface="Times New Roman"/>
              <a:sym typeface="Times New Roman"/>
            </a:endParaRPr>
          </a:p>
        </p:txBody>
      </p:sp>
      <p:sp>
        <p:nvSpPr>
          <p:cNvPr id="97" name="Google Shape;97;p14"/>
          <p:cNvSpPr/>
          <p:nvPr/>
        </p:nvSpPr>
        <p:spPr>
          <a:xfrm>
            <a:off x="27127200" y="1409700"/>
            <a:ext cx="3858000" cy="2611200"/>
          </a:xfrm>
          <a:prstGeom prst="rect">
            <a:avLst/>
          </a:prstGeom>
          <a:noFill/>
          <a:ln cap="flat" cmpd="sng" w="254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100"/>
              <a:buFont typeface="Arial"/>
              <a:buNone/>
            </a:pPr>
            <a:r>
              <a:t/>
            </a:r>
            <a:endParaRPr b="0" i="0" sz="4100" u="none" cap="none" strike="noStrike">
              <a:solidFill>
                <a:schemeClr val="lt1"/>
              </a:solidFill>
              <a:latin typeface="Arial"/>
              <a:ea typeface="Arial"/>
              <a:cs typeface="Arial"/>
              <a:sym typeface="Arial"/>
            </a:endParaRPr>
          </a:p>
        </p:txBody>
      </p:sp>
      <p:sp>
        <p:nvSpPr>
          <p:cNvPr id="98" name="Google Shape;98;p14"/>
          <p:cNvSpPr txBox="1"/>
          <p:nvPr/>
        </p:nvSpPr>
        <p:spPr>
          <a:xfrm>
            <a:off x="27127175" y="2161250"/>
            <a:ext cx="3858000" cy="143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pt-BR" sz="2900" u="none" cap="none" strike="noStrike">
                <a:solidFill>
                  <a:srgbClr val="7F7F7F"/>
                </a:solidFill>
              </a:rPr>
              <a:t>Inserir logo do</a:t>
            </a:r>
            <a:endParaRPr b="1" i="0" sz="2900" u="none" cap="none" strike="noStrike">
              <a:solidFill>
                <a:srgbClr val="7F7F7F"/>
              </a:solidFill>
            </a:endParaRPr>
          </a:p>
          <a:p>
            <a:pPr indent="0" lvl="0" marL="0" marR="0" rtl="0" algn="ctr">
              <a:lnSpc>
                <a:spcPct val="100000"/>
              </a:lnSpc>
              <a:spcBef>
                <a:spcPts val="0"/>
              </a:spcBef>
              <a:spcAft>
                <a:spcPts val="0"/>
              </a:spcAft>
              <a:buClr>
                <a:srgbClr val="000000"/>
              </a:buClr>
              <a:buSzPts val="2000"/>
              <a:buFont typeface="Arial"/>
              <a:buNone/>
            </a:pPr>
            <a:r>
              <a:rPr b="1" i="0" lang="pt-BR" sz="2900" u="none" cap="none" strike="noStrike">
                <a:solidFill>
                  <a:srgbClr val="7F7F7F"/>
                </a:solidFill>
              </a:rPr>
              <a:t>Laboratório (se houver)</a:t>
            </a:r>
            <a:endParaRPr b="1" i="0" sz="2900" u="none" cap="none" strike="noStrike">
              <a:solidFill>
                <a:srgbClr val="7F7F7F"/>
              </a:solidFill>
            </a:endParaRPr>
          </a:p>
        </p:txBody>
      </p:sp>
      <p:sp>
        <p:nvSpPr>
          <p:cNvPr id="99" name="Google Shape;99;p14"/>
          <p:cNvSpPr txBox="1"/>
          <p:nvPr/>
        </p:nvSpPr>
        <p:spPr>
          <a:xfrm>
            <a:off x="1079275" y="12087050"/>
            <a:ext cx="14770200" cy="21462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700"/>
              </a:spcBef>
              <a:spcAft>
                <a:spcPts val="0"/>
              </a:spcAft>
              <a:buClr>
                <a:srgbClr val="000000"/>
              </a:buClr>
              <a:buSzPts val="3500"/>
              <a:buFont typeface="Arial"/>
              <a:buNone/>
            </a:pPr>
            <a:r>
              <a:rPr b="1" i="0" lang="pt-BR" sz="3500" u="none" cap="none" strike="noStrike">
                <a:solidFill>
                  <a:srgbClr val="000000"/>
                </a:solidFill>
                <a:latin typeface="Arial"/>
                <a:ea typeface="Arial"/>
                <a:cs typeface="Arial"/>
                <a:sym typeface="Arial"/>
              </a:rPr>
              <a:t>INTRODUÇÃO</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A introdução deve introduzir o leitor/expectador no tema, apresentando os conceitos e categorias que serão desenvolvidos; deve conter também objetivos, metodologias, cronograma, de acordo com cada caso. O texto deve estar justificado em fonte arial 30 e </a:t>
            </a:r>
            <a:r>
              <a:rPr lang="pt-BR" sz="3000"/>
              <a:t>pode ser apresentado em uma ou duas colunas.</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sz="3000"/>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1"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DESENVOLVIMENTO</a:t>
            </a:r>
            <a:endParaRPr b="1" sz="3500"/>
          </a:p>
          <a:p>
            <a:pPr indent="0" lvl="0" marL="0" marR="0" rtl="0" algn="just">
              <a:lnSpc>
                <a:spcPct val="100000"/>
              </a:lnSpc>
              <a:spcBef>
                <a:spcPts val="700"/>
              </a:spcBef>
              <a:spcAft>
                <a:spcPts val="0"/>
              </a:spcAft>
              <a:buClr>
                <a:srgbClr val="000000"/>
              </a:buClr>
              <a:buSzPts val="3000"/>
              <a:buFont typeface="Arial"/>
              <a:buNone/>
            </a:pPr>
            <a:r>
              <a:t/>
            </a:r>
            <a:endParaRPr b="1" sz="3500"/>
          </a:p>
          <a:p>
            <a:pPr indent="0" lvl="0" marL="0" marR="0" rtl="0" algn="just">
              <a:lnSpc>
                <a:spcPct val="100000"/>
              </a:lnSpc>
              <a:spcBef>
                <a:spcPts val="70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sz="3000"/>
          </a:p>
          <a:p>
            <a:pPr indent="0" lvl="0" marL="0" marR="0" rtl="0" algn="just">
              <a:lnSpc>
                <a:spcPct val="100000"/>
              </a:lnSpc>
              <a:spcBef>
                <a:spcPts val="0"/>
              </a:spcBef>
              <a:spcAft>
                <a:spcPts val="0"/>
              </a:spcAft>
              <a:buClr>
                <a:srgbClr val="000000"/>
              </a:buClr>
              <a:buSzPts val="3000"/>
              <a:buFont typeface="Arial"/>
              <a:buNone/>
            </a:pPr>
            <a:r>
              <a:rPr lang="pt-BR" sz="3000"/>
              <a:t>T</a:t>
            </a:r>
            <a:r>
              <a:rPr b="0" i="0" lang="pt-BR" sz="3000" u="none" cap="none" strike="noStrike">
                <a:solidFill>
                  <a:srgbClr val="000000"/>
                </a:solidFill>
                <a:latin typeface="Arial"/>
                <a:ea typeface="Arial"/>
                <a:cs typeface="Arial"/>
                <a:sym typeface="Arial"/>
              </a:rPr>
              <a:t>exto texto Texto texto texto texto Texto texto texto texto Texto texto texto texto Texto texto texto texto Texto texto texto texto Texto texto texto texto Texto texto texto texto Texto texto texto texto Texto texto texto texto Texto texto texto texto Texto tex</a:t>
            </a:r>
            <a:r>
              <a:rPr lang="pt-BR" sz="3000"/>
              <a:t>to </a:t>
            </a:r>
            <a:r>
              <a:rPr lang="pt-BR" sz="3000">
                <a:solidFill>
                  <a:schemeClr val="dk1"/>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lang="pt-BR" sz="3000"/>
              <a:t> </a:t>
            </a:r>
            <a:endParaRPr sz="3000"/>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sz="3000"/>
          </a:p>
        </p:txBody>
      </p:sp>
      <p:sp>
        <p:nvSpPr>
          <p:cNvPr id="100" name="Google Shape;100;p14"/>
          <p:cNvSpPr txBox="1"/>
          <p:nvPr/>
        </p:nvSpPr>
        <p:spPr>
          <a:xfrm>
            <a:off x="16577925" y="12087050"/>
            <a:ext cx="14770200" cy="29915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700"/>
              </a:spcBef>
              <a:spcAft>
                <a:spcPts val="0"/>
              </a:spcAft>
              <a:buClr>
                <a:srgbClr val="000000"/>
              </a:buClr>
              <a:buSzPts val="3000"/>
              <a:buFont typeface="Arial"/>
              <a:buNone/>
            </a:pPr>
            <a:r>
              <a:rPr lang="pt-BR" sz="3000">
                <a:solidFill>
                  <a:schemeClr val="dk1"/>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sz="3000">
              <a:solidFill>
                <a:schemeClr val="dk1"/>
              </a:solidFill>
            </a:endParaRPr>
          </a:p>
          <a:p>
            <a:pPr indent="0" lvl="0" marL="0" marR="0" rtl="0" algn="just">
              <a:lnSpc>
                <a:spcPct val="100000"/>
              </a:lnSpc>
              <a:spcBef>
                <a:spcPts val="700"/>
              </a:spcBef>
              <a:spcAft>
                <a:spcPts val="0"/>
              </a:spcAft>
              <a:buClr>
                <a:srgbClr val="000000"/>
              </a:buClr>
              <a:buSzPts val="3000"/>
              <a:buFont typeface="Arial"/>
              <a:buNone/>
            </a:pPr>
            <a:r>
              <a:t/>
            </a:r>
            <a:endParaRPr b="1" sz="3500"/>
          </a:p>
          <a:p>
            <a:pPr indent="0" lvl="0" marL="0" marR="0" rtl="0" algn="just">
              <a:lnSpc>
                <a:spcPct val="100000"/>
              </a:lnSpc>
              <a:spcBef>
                <a:spcPts val="700"/>
              </a:spcBef>
              <a:spcAft>
                <a:spcPts val="0"/>
              </a:spcAft>
              <a:buClr>
                <a:srgbClr val="000000"/>
              </a:buClr>
              <a:buSzPts val="3000"/>
              <a:buFont typeface="Arial"/>
              <a:buNone/>
            </a:pPr>
            <a:r>
              <a:rPr b="1" lang="pt-BR" sz="3500"/>
              <a:t>RESULTADOS</a:t>
            </a:r>
            <a:endParaRPr b="1"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sz="3000"/>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CONCLUSÕES/CONSIDERAÇÕES FINAIS</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sz="3000"/>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REFERÊNCIAS</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lang="pt-BR" sz="3000"/>
              <a:t>Cada referência deve conter todos os dados essenciais que permitam a identificação e recuperação das obras, dispostas em ordem alfabética. Utilizar alinhamento à esquerda e pular uma linha após cada referência. Exemplos:</a:t>
            </a:r>
            <a:endParaRPr sz="3000"/>
          </a:p>
          <a:p>
            <a:pPr indent="0" lvl="0" marL="0" marR="0" rtl="0" algn="just">
              <a:lnSpc>
                <a:spcPct val="100000"/>
              </a:lnSpc>
              <a:spcBef>
                <a:spcPts val="0"/>
              </a:spcBef>
              <a:spcAft>
                <a:spcPts val="0"/>
              </a:spcAft>
              <a:buClr>
                <a:srgbClr val="000000"/>
              </a:buClr>
              <a:buSzPts val="3000"/>
              <a:buFont typeface="Arial"/>
              <a:buNone/>
            </a:pPr>
            <a:r>
              <a:t/>
            </a:r>
            <a:endParaRPr sz="3000"/>
          </a:p>
          <a:p>
            <a:pPr indent="0" lvl="0" marL="0" marR="0" rtl="0" algn="l">
              <a:lnSpc>
                <a:spcPct val="100000"/>
              </a:lnSpc>
              <a:spcBef>
                <a:spcPts val="0"/>
              </a:spcBef>
              <a:spcAft>
                <a:spcPts val="0"/>
              </a:spcAft>
              <a:buClr>
                <a:srgbClr val="000000"/>
              </a:buClr>
              <a:buSzPts val="3000"/>
              <a:buFont typeface="Arial"/>
              <a:buNone/>
            </a:pPr>
            <a:r>
              <a:rPr lang="pt-BR" sz="3000"/>
              <a:t>ARAÚJO, Antônio Marcello Ricci. Expansão urbana de Feira de Santana/Ba: atuação do Estado e do setor imobiliário (2004-2018). 2019. Tese (Doutorado em Planejamento Territorial e Desenvolvimento Social) – Universidade Católica do Salvador, Salvador, 2019.</a:t>
            </a:r>
            <a:endParaRPr sz="3000"/>
          </a:p>
          <a:p>
            <a:pPr indent="0" lvl="0" marL="0" marR="0" rtl="0" algn="l">
              <a:lnSpc>
                <a:spcPct val="100000"/>
              </a:lnSpc>
              <a:spcBef>
                <a:spcPts val="0"/>
              </a:spcBef>
              <a:spcAft>
                <a:spcPts val="0"/>
              </a:spcAft>
              <a:buClr>
                <a:srgbClr val="000000"/>
              </a:buClr>
              <a:buSzPts val="3000"/>
              <a:buFont typeface="Arial"/>
              <a:buNone/>
            </a:pPr>
            <a:r>
              <a:t/>
            </a:r>
            <a:endParaRPr sz="3000"/>
          </a:p>
          <a:p>
            <a:pPr indent="0" lvl="0" marL="0" marR="0" rtl="0" algn="l">
              <a:lnSpc>
                <a:spcPct val="100000"/>
              </a:lnSpc>
              <a:spcBef>
                <a:spcPts val="0"/>
              </a:spcBef>
              <a:spcAft>
                <a:spcPts val="0"/>
              </a:spcAft>
              <a:buClr>
                <a:srgbClr val="000000"/>
              </a:buClr>
              <a:buSzPts val="3000"/>
              <a:buFont typeface="Arial"/>
              <a:buNone/>
            </a:pPr>
            <a:r>
              <a:rPr lang="pt-BR" sz="3000"/>
              <a:t>INSTITUTO BRASILEIRO DE GEOGRAFIA E ESTATÍSTICA. Tendências demográficas: uma análise da população com base nos resultados dos censos demográficos 1940 e 2000. Rio de Janeiro: IBGE, 2007.</a:t>
            </a:r>
            <a:endParaRPr sz="3000"/>
          </a:p>
          <a:p>
            <a:pPr indent="0" lvl="0" marL="0" marR="0" rtl="0" algn="just">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rPr b="1" lang="pt-BR" sz="3500"/>
              <a:t>AGRADECIMENTOS</a:t>
            </a:r>
            <a:endParaRPr b="0" i="0" sz="3500" u="none" cap="none" strike="noStrike">
              <a:solidFill>
                <a:srgbClr val="000000"/>
              </a:solidFill>
              <a:latin typeface="Arial"/>
              <a:ea typeface="Arial"/>
              <a:cs typeface="Arial"/>
              <a:sym typeface="Arial"/>
            </a:endParaRPr>
          </a:p>
          <a:p>
            <a:pPr indent="0" lvl="0" marL="0" marR="0" rtl="0" algn="just">
              <a:lnSpc>
                <a:spcPct val="100000"/>
              </a:lnSpc>
              <a:spcBef>
                <a:spcPts val="70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000"/>
              <a:buFont typeface="Arial"/>
              <a:buNone/>
            </a:pPr>
            <a:r>
              <a:rPr b="0" i="0" lang="pt-BR" sz="30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a:t>
            </a:r>
            <a:endParaRPr b="0" i="0" sz="3000" u="none" cap="none" strike="noStrike">
              <a:solidFill>
                <a:srgbClr val="000000"/>
              </a:solidFill>
              <a:latin typeface="Arial"/>
              <a:ea typeface="Arial"/>
              <a:cs typeface="Arial"/>
              <a:sym typeface="Arial"/>
            </a:endParaRPr>
          </a:p>
        </p:txBody>
      </p:sp>
      <p:sp>
        <p:nvSpPr>
          <p:cNvPr id="101" name="Google Shape;101;p14"/>
          <p:cNvSpPr/>
          <p:nvPr/>
        </p:nvSpPr>
        <p:spPr>
          <a:xfrm>
            <a:off x="1079325" y="33748900"/>
            <a:ext cx="14770200" cy="7170600"/>
          </a:xfrm>
          <a:prstGeom prst="rect">
            <a:avLst/>
          </a:prstGeom>
          <a:noFill/>
          <a:ln cap="flat" cmpd="sng" w="254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100"/>
              <a:buFont typeface="Arial"/>
              <a:buNone/>
            </a:pPr>
            <a:r>
              <a:t/>
            </a:r>
            <a:endParaRPr b="0" i="0" sz="4100" u="none" cap="none" strike="noStrike">
              <a:solidFill>
                <a:schemeClr val="lt1"/>
              </a:solidFill>
              <a:latin typeface="Arial"/>
              <a:ea typeface="Arial"/>
              <a:cs typeface="Arial"/>
              <a:sym typeface="Arial"/>
            </a:endParaRPr>
          </a:p>
        </p:txBody>
      </p:sp>
      <p:sp>
        <p:nvSpPr>
          <p:cNvPr id="102" name="Google Shape;102;p14"/>
          <p:cNvSpPr txBox="1"/>
          <p:nvPr/>
        </p:nvSpPr>
        <p:spPr>
          <a:xfrm>
            <a:off x="1079275" y="41119350"/>
            <a:ext cx="14770200" cy="64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pt-BR" sz="3000">
                <a:solidFill>
                  <a:schemeClr val="dk1"/>
                </a:solidFill>
              </a:rPr>
              <a:t>Legenda da imagem. Fonte.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