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Lst>
  <p:sldSz cy="43200625" cx="32400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6306">
          <p15:clr>
            <a:srgbClr val="747775"/>
          </p15:clr>
        </p15:guide>
        <p15:guide id="2" pos="680">
          <p15:clr>
            <a:schemeClr val="accent2"/>
          </p15:clr>
        </p15:guide>
        <p15:guide id="3" orient="horz" pos="3288">
          <p15:clr>
            <a:srgbClr val="747775"/>
          </p15:clr>
        </p15:guide>
        <p15:guide id="4" pos="19730">
          <p15:clr>
            <a:schemeClr val="accent1"/>
          </p15:clr>
        </p15:guide>
        <p15:guide id="5" pos="10035">
          <p15:clr>
            <a:srgbClr val="FFD966"/>
          </p15:clr>
        </p15:guide>
        <p15:guide id="6" pos="10375">
          <p15:clr>
            <a:srgbClr val="FF0000"/>
          </p15:clr>
        </p15:guide>
        <p15:guide id="7" pos="680">
          <p15:clr>
            <a:srgbClr val="FF00FF"/>
          </p15:clr>
        </p15:guide>
        <p15:guide id="8" orient="horz" pos="7994">
          <p15:clr>
            <a:srgbClr val="747775"/>
          </p15:clr>
        </p15:guide>
        <p15:guide id="9" pos="10205">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6306" orient="horz"/>
        <p:guide pos="680"/>
        <p:guide pos="3288" orient="horz"/>
        <p:guide pos="19730"/>
        <p:guide pos="10035"/>
        <p:guide pos="10375"/>
        <p:guide pos="680"/>
        <p:guide pos="7994" orient="horz"/>
        <p:guide pos="10205"/>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2143096" y="685800"/>
            <a:ext cx="25719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2" name="Google Shape;82;p1:notes"/>
          <p:cNvSpPr/>
          <p:nvPr>
            <p:ph idx="2" type="sldImg"/>
          </p:nvPr>
        </p:nvSpPr>
        <p:spPr>
          <a:xfrm>
            <a:off x="2143096" y="685800"/>
            <a:ext cx="25719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de Título" type="title">
  <p:cSld name="TITLE">
    <p:spTree>
      <p:nvGrpSpPr>
        <p:cNvPr id="11" name="Shape 11"/>
        <p:cNvGrpSpPr/>
        <p:nvPr/>
      </p:nvGrpSpPr>
      <p:grpSpPr>
        <a:xfrm>
          <a:off x="0" y="0"/>
          <a:ext cx="0" cy="0"/>
          <a:chOff x="0" y="0"/>
          <a:chExt cx="0" cy="0"/>
        </a:xfrm>
      </p:grpSpPr>
      <p:sp>
        <p:nvSpPr>
          <p:cNvPr id="12" name="Google Shape;12;p2"/>
          <p:cNvSpPr txBox="1"/>
          <p:nvPr>
            <p:ph type="ctrTitle"/>
          </p:nvPr>
        </p:nvSpPr>
        <p:spPr>
          <a:xfrm>
            <a:off x="2430000" y="7070109"/>
            <a:ext cx="27540000" cy="150402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9354"/>
              <a:buFont typeface="Arial"/>
              <a:buNone/>
              <a:defRPr sz="9354"/>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2"/>
          <p:cNvSpPr txBox="1"/>
          <p:nvPr>
            <p:ph idx="1" type="subTitle"/>
          </p:nvPr>
        </p:nvSpPr>
        <p:spPr>
          <a:xfrm>
            <a:off x="4050004" y="22690342"/>
            <a:ext cx="24300000" cy="10430100"/>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559"/>
              </a:spcBef>
              <a:spcAft>
                <a:spcPts val="0"/>
              </a:spcAft>
              <a:buClr>
                <a:schemeClr val="dk1"/>
              </a:buClr>
              <a:buSzPts val="3742"/>
              <a:buNone/>
              <a:defRPr sz="3741"/>
            </a:lvl1pPr>
            <a:lvl2pPr lvl="1" algn="ctr">
              <a:lnSpc>
                <a:spcPct val="90000"/>
              </a:lnSpc>
              <a:spcBef>
                <a:spcPts val="780"/>
              </a:spcBef>
              <a:spcAft>
                <a:spcPts val="0"/>
              </a:spcAft>
              <a:buClr>
                <a:schemeClr val="dk1"/>
              </a:buClr>
              <a:buSzPts val="3118"/>
              <a:buNone/>
              <a:defRPr sz="3118"/>
            </a:lvl2pPr>
            <a:lvl3pPr lvl="2" algn="ctr">
              <a:lnSpc>
                <a:spcPct val="90000"/>
              </a:lnSpc>
              <a:spcBef>
                <a:spcPts val="780"/>
              </a:spcBef>
              <a:spcAft>
                <a:spcPts val="0"/>
              </a:spcAft>
              <a:buClr>
                <a:schemeClr val="dk1"/>
              </a:buClr>
              <a:buSzPts val="2806"/>
              <a:buNone/>
              <a:defRPr sz="2806"/>
            </a:lvl3pPr>
            <a:lvl4pPr lvl="3" algn="ctr">
              <a:lnSpc>
                <a:spcPct val="90000"/>
              </a:lnSpc>
              <a:spcBef>
                <a:spcPts val="780"/>
              </a:spcBef>
              <a:spcAft>
                <a:spcPts val="0"/>
              </a:spcAft>
              <a:buClr>
                <a:schemeClr val="dk1"/>
              </a:buClr>
              <a:buSzPts val="2494"/>
              <a:buNone/>
              <a:defRPr sz="2494"/>
            </a:lvl4pPr>
            <a:lvl5pPr lvl="4" algn="ctr">
              <a:lnSpc>
                <a:spcPct val="90000"/>
              </a:lnSpc>
              <a:spcBef>
                <a:spcPts val="780"/>
              </a:spcBef>
              <a:spcAft>
                <a:spcPts val="0"/>
              </a:spcAft>
              <a:buClr>
                <a:schemeClr val="dk1"/>
              </a:buClr>
              <a:buSzPts val="2494"/>
              <a:buNone/>
              <a:defRPr sz="2494"/>
            </a:lvl5pPr>
            <a:lvl6pPr lvl="5" algn="ctr">
              <a:lnSpc>
                <a:spcPct val="90000"/>
              </a:lnSpc>
              <a:spcBef>
                <a:spcPts val="780"/>
              </a:spcBef>
              <a:spcAft>
                <a:spcPts val="0"/>
              </a:spcAft>
              <a:buClr>
                <a:schemeClr val="dk1"/>
              </a:buClr>
              <a:buSzPts val="2494"/>
              <a:buNone/>
              <a:defRPr sz="2494"/>
            </a:lvl6pPr>
            <a:lvl7pPr lvl="6" algn="ctr">
              <a:lnSpc>
                <a:spcPct val="90000"/>
              </a:lnSpc>
              <a:spcBef>
                <a:spcPts val="780"/>
              </a:spcBef>
              <a:spcAft>
                <a:spcPts val="0"/>
              </a:spcAft>
              <a:buClr>
                <a:schemeClr val="dk1"/>
              </a:buClr>
              <a:buSzPts val="2494"/>
              <a:buNone/>
              <a:defRPr sz="2494"/>
            </a:lvl7pPr>
            <a:lvl8pPr lvl="7" algn="ctr">
              <a:lnSpc>
                <a:spcPct val="90000"/>
              </a:lnSpc>
              <a:spcBef>
                <a:spcPts val="780"/>
              </a:spcBef>
              <a:spcAft>
                <a:spcPts val="0"/>
              </a:spcAft>
              <a:buClr>
                <a:schemeClr val="dk1"/>
              </a:buClr>
              <a:buSzPts val="2494"/>
              <a:buNone/>
              <a:defRPr sz="2494"/>
            </a:lvl8pPr>
            <a:lvl9pPr lvl="8" algn="ctr">
              <a:lnSpc>
                <a:spcPct val="90000"/>
              </a:lnSpc>
              <a:spcBef>
                <a:spcPts val="780"/>
              </a:spcBef>
              <a:spcAft>
                <a:spcPts val="0"/>
              </a:spcAft>
              <a:buClr>
                <a:schemeClr val="dk1"/>
              </a:buClr>
              <a:buSzPts val="2494"/>
              <a:buNone/>
              <a:defRPr sz="2494"/>
            </a:lvl9pPr>
          </a:lstStyle>
          <a:p/>
        </p:txBody>
      </p:sp>
      <p:sp>
        <p:nvSpPr>
          <p:cNvPr id="14" name="Google Shape;14;p2"/>
          <p:cNvSpPr txBox="1"/>
          <p:nvPr>
            <p:ph idx="10" type="dt"/>
          </p:nvPr>
        </p:nvSpPr>
        <p:spPr>
          <a:xfrm>
            <a:off x="2227501" y="40040601"/>
            <a:ext cx="7290000" cy="2300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2"/>
          <p:cNvSpPr txBox="1"/>
          <p:nvPr>
            <p:ph idx="11" type="ftr"/>
          </p:nvPr>
        </p:nvSpPr>
        <p:spPr>
          <a:xfrm>
            <a:off x="10732506" y="40040601"/>
            <a:ext cx="10935000" cy="2300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2"/>
          <p:cNvSpPr txBox="1"/>
          <p:nvPr>
            <p:ph idx="12" type="sldNum"/>
          </p:nvPr>
        </p:nvSpPr>
        <p:spPr>
          <a:xfrm>
            <a:off x="22882509" y="40040601"/>
            <a:ext cx="7290000" cy="2300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e Texto Vertical"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2227503" y="2300042"/>
            <a:ext cx="27945000" cy="83502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1"/>
          <p:cNvSpPr txBox="1"/>
          <p:nvPr>
            <p:ph idx="1" type="body"/>
          </p:nvPr>
        </p:nvSpPr>
        <p:spPr>
          <a:xfrm rot="5400000">
            <a:off x="2494815" y="11232871"/>
            <a:ext cx="27410400" cy="279450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559"/>
              </a:spcBef>
              <a:spcAft>
                <a:spcPts val="0"/>
              </a:spcAft>
              <a:buClr>
                <a:schemeClr val="dk1"/>
              </a:buClr>
              <a:buSzPts val="1800"/>
              <a:buChar char="•"/>
              <a:defRPr/>
            </a:lvl1pPr>
            <a:lvl2pPr indent="-342900" lvl="1" marL="914400" algn="l">
              <a:lnSpc>
                <a:spcPct val="90000"/>
              </a:lnSpc>
              <a:spcBef>
                <a:spcPts val="780"/>
              </a:spcBef>
              <a:spcAft>
                <a:spcPts val="0"/>
              </a:spcAft>
              <a:buClr>
                <a:schemeClr val="dk1"/>
              </a:buClr>
              <a:buSzPts val="1800"/>
              <a:buChar char="•"/>
              <a:defRPr/>
            </a:lvl2pPr>
            <a:lvl3pPr indent="-342900" lvl="2" marL="1371600" algn="l">
              <a:lnSpc>
                <a:spcPct val="90000"/>
              </a:lnSpc>
              <a:spcBef>
                <a:spcPts val="780"/>
              </a:spcBef>
              <a:spcAft>
                <a:spcPts val="0"/>
              </a:spcAft>
              <a:buClr>
                <a:schemeClr val="dk1"/>
              </a:buClr>
              <a:buSzPts val="1800"/>
              <a:buChar char="•"/>
              <a:defRPr/>
            </a:lvl3pPr>
            <a:lvl4pPr indent="-342900" lvl="3" marL="1828800" algn="l">
              <a:lnSpc>
                <a:spcPct val="90000"/>
              </a:lnSpc>
              <a:spcBef>
                <a:spcPts val="780"/>
              </a:spcBef>
              <a:spcAft>
                <a:spcPts val="0"/>
              </a:spcAft>
              <a:buClr>
                <a:schemeClr val="dk1"/>
              </a:buClr>
              <a:buSzPts val="1800"/>
              <a:buChar char="•"/>
              <a:defRPr/>
            </a:lvl4pPr>
            <a:lvl5pPr indent="-342900" lvl="4" marL="2286000" algn="l">
              <a:lnSpc>
                <a:spcPct val="90000"/>
              </a:lnSpc>
              <a:spcBef>
                <a:spcPts val="780"/>
              </a:spcBef>
              <a:spcAft>
                <a:spcPts val="0"/>
              </a:spcAft>
              <a:buClr>
                <a:schemeClr val="dk1"/>
              </a:buClr>
              <a:buSzPts val="1800"/>
              <a:buChar char="•"/>
              <a:defRPr/>
            </a:lvl5pPr>
            <a:lvl6pPr indent="-342900" lvl="5" marL="2743200" algn="l">
              <a:lnSpc>
                <a:spcPct val="90000"/>
              </a:lnSpc>
              <a:spcBef>
                <a:spcPts val="780"/>
              </a:spcBef>
              <a:spcAft>
                <a:spcPts val="0"/>
              </a:spcAft>
              <a:buClr>
                <a:schemeClr val="dk1"/>
              </a:buClr>
              <a:buSzPts val="1800"/>
              <a:buChar char="•"/>
              <a:defRPr/>
            </a:lvl6pPr>
            <a:lvl7pPr indent="-342900" lvl="6" marL="3200400" algn="l">
              <a:lnSpc>
                <a:spcPct val="90000"/>
              </a:lnSpc>
              <a:spcBef>
                <a:spcPts val="780"/>
              </a:spcBef>
              <a:spcAft>
                <a:spcPts val="0"/>
              </a:spcAft>
              <a:buClr>
                <a:schemeClr val="dk1"/>
              </a:buClr>
              <a:buSzPts val="1800"/>
              <a:buChar char="•"/>
              <a:defRPr/>
            </a:lvl7pPr>
            <a:lvl8pPr indent="-342900" lvl="7" marL="3657600" algn="l">
              <a:lnSpc>
                <a:spcPct val="90000"/>
              </a:lnSpc>
              <a:spcBef>
                <a:spcPts val="780"/>
              </a:spcBef>
              <a:spcAft>
                <a:spcPts val="0"/>
              </a:spcAft>
              <a:buClr>
                <a:schemeClr val="dk1"/>
              </a:buClr>
              <a:buSzPts val="1800"/>
              <a:buChar char="•"/>
              <a:defRPr/>
            </a:lvl8pPr>
            <a:lvl9pPr indent="-342900" lvl="8" marL="4114800" algn="l">
              <a:lnSpc>
                <a:spcPct val="90000"/>
              </a:lnSpc>
              <a:spcBef>
                <a:spcPts val="780"/>
              </a:spcBef>
              <a:spcAft>
                <a:spcPts val="0"/>
              </a:spcAft>
              <a:buClr>
                <a:schemeClr val="dk1"/>
              </a:buClr>
              <a:buSzPts val="1800"/>
              <a:buChar char="•"/>
              <a:defRPr/>
            </a:lvl9pPr>
          </a:lstStyle>
          <a:p/>
        </p:txBody>
      </p:sp>
      <p:sp>
        <p:nvSpPr>
          <p:cNvPr id="71" name="Google Shape;71;p11"/>
          <p:cNvSpPr txBox="1"/>
          <p:nvPr>
            <p:ph idx="10" type="dt"/>
          </p:nvPr>
        </p:nvSpPr>
        <p:spPr>
          <a:xfrm>
            <a:off x="2227501" y="40040601"/>
            <a:ext cx="7290000" cy="2300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11"/>
          <p:cNvSpPr txBox="1"/>
          <p:nvPr>
            <p:ph idx="11" type="ftr"/>
          </p:nvPr>
        </p:nvSpPr>
        <p:spPr>
          <a:xfrm>
            <a:off x="10732506" y="40040601"/>
            <a:ext cx="10935000" cy="2300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1"/>
          <p:cNvSpPr txBox="1"/>
          <p:nvPr>
            <p:ph idx="12" type="sldNum"/>
          </p:nvPr>
        </p:nvSpPr>
        <p:spPr>
          <a:xfrm>
            <a:off x="22882509" y="40040601"/>
            <a:ext cx="7290000" cy="2300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o e Título Vertical"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8374065" y="17112082"/>
            <a:ext cx="36610500" cy="69864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2"/>
          <p:cNvSpPr txBox="1"/>
          <p:nvPr>
            <p:ph idx="1" type="body"/>
          </p:nvPr>
        </p:nvSpPr>
        <p:spPr>
          <a:xfrm rot="5400000">
            <a:off x="-5800936" y="10328336"/>
            <a:ext cx="36610500" cy="205539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559"/>
              </a:spcBef>
              <a:spcAft>
                <a:spcPts val="0"/>
              </a:spcAft>
              <a:buClr>
                <a:schemeClr val="dk1"/>
              </a:buClr>
              <a:buSzPts val="1800"/>
              <a:buChar char="•"/>
              <a:defRPr/>
            </a:lvl1pPr>
            <a:lvl2pPr indent="-342900" lvl="1" marL="914400" algn="l">
              <a:lnSpc>
                <a:spcPct val="90000"/>
              </a:lnSpc>
              <a:spcBef>
                <a:spcPts val="780"/>
              </a:spcBef>
              <a:spcAft>
                <a:spcPts val="0"/>
              </a:spcAft>
              <a:buClr>
                <a:schemeClr val="dk1"/>
              </a:buClr>
              <a:buSzPts val="1800"/>
              <a:buChar char="•"/>
              <a:defRPr/>
            </a:lvl2pPr>
            <a:lvl3pPr indent="-342900" lvl="2" marL="1371600" algn="l">
              <a:lnSpc>
                <a:spcPct val="90000"/>
              </a:lnSpc>
              <a:spcBef>
                <a:spcPts val="780"/>
              </a:spcBef>
              <a:spcAft>
                <a:spcPts val="0"/>
              </a:spcAft>
              <a:buClr>
                <a:schemeClr val="dk1"/>
              </a:buClr>
              <a:buSzPts val="1800"/>
              <a:buChar char="•"/>
              <a:defRPr/>
            </a:lvl3pPr>
            <a:lvl4pPr indent="-342900" lvl="3" marL="1828800" algn="l">
              <a:lnSpc>
                <a:spcPct val="90000"/>
              </a:lnSpc>
              <a:spcBef>
                <a:spcPts val="780"/>
              </a:spcBef>
              <a:spcAft>
                <a:spcPts val="0"/>
              </a:spcAft>
              <a:buClr>
                <a:schemeClr val="dk1"/>
              </a:buClr>
              <a:buSzPts val="1800"/>
              <a:buChar char="•"/>
              <a:defRPr/>
            </a:lvl4pPr>
            <a:lvl5pPr indent="-342900" lvl="4" marL="2286000" algn="l">
              <a:lnSpc>
                <a:spcPct val="90000"/>
              </a:lnSpc>
              <a:spcBef>
                <a:spcPts val="780"/>
              </a:spcBef>
              <a:spcAft>
                <a:spcPts val="0"/>
              </a:spcAft>
              <a:buClr>
                <a:schemeClr val="dk1"/>
              </a:buClr>
              <a:buSzPts val="1800"/>
              <a:buChar char="•"/>
              <a:defRPr/>
            </a:lvl5pPr>
            <a:lvl6pPr indent="-342900" lvl="5" marL="2743200" algn="l">
              <a:lnSpc>
                <a:spcPct val="90000"/>
              </a:lnSpc>
              <a:spcBef>
                <a:spcPts val="780"/>
              </a:spcBef>
              <a:spcAft>
                <a:spcPts val="0"/>
              </a:spcAft>
              <a:buClr>
                <a:schemeClr val="dk1"/>
              </a:buClr>
              <a:buSzPts val="1800"/>
              <a:buChar char="•"/>
              <a:defRPr/>
            </a:lvl6pPr>
            <a:lvl7pPr indent="-342900" lvl="6" marL="3200400" algn="l">
              <a:lnSpc>
                <a:spcPct val="90000"/>
              </a:lnSpc>
              <a:spcBef>
                <a:spcPts val="780"/>
              </a:spcBef>
              <a:spcAft>
                <a:spcPts val="0"/>
              </a:spcAft>
              <a:buClr>
                <a:schemeClr val="dk1"/>
              </a:buClr>
              <a:buSzPts val="1800"/>
              <a:buChar char="•"/>
              <a:defRPr/>
            </a:lvl7pPr>
            <a:lvl8pPr indent="-342900" lvl="7" marL="3657600" algn="l">
              <a:lnSpc>
                <a:spcPct val="90000"/>
              </a:lnSpc>
              <a:spcBef>
                <a:spcPts val="780"/>
              </a:spcBef>
              <a:spcAft>
                <a:spcPts val="0"/>
              </a:spcAft>
              <a:buClr>
                <a:schemeClr val="dk1"/>
              </a:buClr>
              <a:buSzPts val="1800"/>
              <a:buChar char="•"/>
              <a:defRPr/>
            </a:lvl8pPr>
            <a:lvl9pPr indent="-342900" lvl="8" marL="4114800" algn="l">
              <a:lnSpc>
                <a:spcPct val="90000"/>
              </a:lnSpc>
              <a:spcBef>
                <a:spcPts val="780"/>
              </a:spcBef>
              <a:spcAft>
                <a:spcPts val="0"/>
              </a:spcAft>
              <a:buClr>
                <a:schemeClr val="dk1"/>
              </a:buClr>
              <a:buSzPts val="1800"/>
              <a:buChar char="•"/>
              <a:defRPr/>
            </a:lvl9pPr>
          </a:lstStyle>
          <a:p/>
        </p:txBody>
      </p:sp>
      <p:sp>
        <p:nvSpPr>
          <p:cNvPr id="77" name="Google Shape;77;p12"/>
          <p:cNvSpPr txBox="1"/>
          <p:nvPr>
            <p:ph idx="10" type="dt"/>
          </p:nvPr>
        </p:nvSpPr>
        <p:spPr>
          <a:xfrm>
            <a:off x="2227501" y="40040601"/>
            <a:ext cx="7290000" cy="2300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2"/>
          <p:cNvSpPr txBox="1"/>
          <p:nvPr>
            <p:ph idx="11" type="ftr"/>
          </p:nvPr>
        </p:nvSpPr>
        <p:spPr>
          <a:xfrm>
            <a:off x="10732506" y="40040601"/>
            <a:ext cx="10935000" cy="2300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12"/>
          <p:cNvSpPr txBox="1"/>
          <p:nvPr>
            <p:ph idx="12" type="sldNum"/>
          </p:nvPr>
        </p:nvSpPr>
        <p:spPr>
          <a:xfrm>
            <a:off x="22882509" y="40040601"/>
            <a:ext cx="7290000" cy="2300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e Conteúdo" type="obj">
  <p:cSld name="OBJECT">
    <p:spTree>
      <p:nvGrpSpPr>
        <p:cNvPr id="17" name="Shape 17"/>
        <p:cNvGrpSpPr/>
        <p:nvPr/>
      </p:nvGrpSpPr>
      <p:grpSpPr>
        <a:xfrm>
          <a:off x="0" y="0"/>
          <a:ext cx="0" cy="0"/>
          <a:chOff x="0" y="0"/>
          <a:chExt cx="0" cy="0"/>
        </a:xfrm>
      </p:grpSpPr>
      <p:sp>
        <p:nvSpPr>
          <p:cNvPr id="18" name="Google Shape;18;p3"/>
          <p:cNvSpPr txBox="1"/>
          <p:nvPr>
            <p:ph type="title"/>
          </p:nvPr>
        </p:nvSpPr>
        <p:spPr>
          <a:xfrm>
            <a:off x="2227503" y="2300042"/>
            <a:ext cx="27945000" cy="83502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3"/>
          <p:cNvSpPr txBox="1"/>
          <p:nvPr>
            <p:ph idx="1" type="body"/>
          </p:nvPr>
        </p:nvSpPr>
        <p:spPr>
          <a:xfrm>
            <a:off x="2227503" y="11500171"/>
            <a:ext cx="27945000" cy="274104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559"/>
              </a:spcBef>
              <a:spcAft>
                <a:spcPts val="0"/>
              </a:spcAft>
              <a:buClr>
                <a:schemeClr val="dk1"/>
              </a:buClr>
              <a:buSzPts val="1800"/>
              <a:buChar char="•"/>
              <a:defRPr/>
            </a:lvl1pPr>
            <a:lvl2pPr indent="-342900" lvl="1" marL="914400" algn="l">
              <a:lnSpc>
                <a:spcPct val="90000"/>
              </a:lnSpc>
              <a:spcBef>
                <a:spcPts val="780"/>
              </a:spcBef>
              <a:spcAft>
                <a:spcPts val="0"/>
              </a:spcAft>
              <a:buClr>
                <a:schemeClr val="dk1"/>
              </a:buClr>
              <a:buSzPts val="1800"/>
              <a:buChar char="•"/>
              <a:defRPr/>
            </a:lvl2pPr>
            <a:lvl3pPr indent="-342900" lvl="2" marL="1371600" algn="l">
              <a:lnSpc>
                <a:spcPct val="90000"/>
              </a:lnSpc>
              <a:spcBef>
                <a:spcPts val="780"/>
              </a:spcBef>
              <a:spcAft>
                <a:spcPts val="0"/>
              </a:spcAft>
              <a:buClr>
                <a:schemeClr val="dk1"/>
              </a:buClr>
              <a:buSzPts val="1800"/>
              <a:buChar char="•"/>
              <a:defRPr/>
            </a:lvl3pPr>
            <a:lvl4pPr indent="-342900" lvl="3" marL="1828800" algn="l">
              <a:lnSpc>
                <a:spcPct val="90000"/>
              </a:lnSpc>
              <a:spcBef>
                <a:spcPts val="780"/>
              </a:spcBef>
              <a:spcAft>
                <a:spcPts val="0"/>
              </a:spcAft>
              <a:buClr>
                <a:schemeClr val="dk1"/>
              </a:buClr>
              <a:buSzPts val="1800"/>
              <a:buChar char="•"/>
              <a:defRPr/>
            </a:lvl4pPr>
            <a:lvl5pPr indent="-342900" lvl="4" marL="2286000" algn="l">
              <a:lnSpc>
                <a:spcPct val="90000"/>
              </a:lnSpc>
              <a:spcBef>
                <a:spcPts val="780"/>
              </a:spcBef>
              <a:spcAft>
                <a:spcPts val="0"/>
              </a:spcAft>
              <a:buClr>
                <a:schemeClr val="dk1"/>
              </a:buClr>
              <a:buSzPts val="1800"/>
              <a:buChar char="•"/>
              <a:defRPr/>
            </a:lvl5pPr>
            <a:lvl6pPr indent="-342900" lvl="5" marL="2743200" algn="l">
              <a:lnSpc>
                <a:spcPct val="90000"/>
              </a:lnSpc>
              <a:spcBef>
                <a:spcPts val="780"/>
              </a:spcBef>
              <a:spcAft>
                <a:spcPts val="0"/>
              </a:spcAft>
              <a:buClr>
                <a:schemeClr val="dk1"/>
              </a:buClr>
              <a:buSzPts val="1800"/>
              <a:buChar char="•"/>
              <a:defRPr/>
            </a:lvl6pPr>
            <a:lvl7pPr indent="-342900" lvl="6" marL="3200400" algn="l">
              <a:lnSpc>
                <a:spcPct val="90000"/>
              </a:lnSpc>
              <a:spcBef>
                <a:spcPts val="780"/>
              </a:spcBef>
              <a:spcAft>
                <a:spcPts val="0"/>
              </a:spcAft>
              <a:buClr>
                <a:schemeClr val="dk1"/>
              </a:buClr>
              <a:buSzPts val="1800"/>
              <a:buChar char="•"/>
              <a:defRPr/>
            </a:lvl7pPr>
            <a:lvl8pPr indent="-342900" lvl="7" marL="3657600" algn="l">
              <a:lnSpc>
                <a:spcPct val="90000"/>
              </a:lnSpc>
              <a:spcBef>
                <a:spcPts val="780"/>
              </a:spcBef>
              <a:spcAft>
                <a:spcPts val="0"/>
              </a:spcAft>
              <a:buClr>
                <a:schemeClr val="dk1"/>
              </a:buClr>
              <a:buSzPts val="1800"/>
              <a:buChar char="•"/>
              <a:defRPr/>
            </a:lvl8pPr>
            <a:lvl9pPr indent="-342900" lvl="8" marL="4114800" algn="l">
              <a:lnSpc>
                <a:spcPct val="90000"/>
              </a:lnSpc>
              <a:spcBef>
                <a:spcPts val="780"/>
              </a:spcBef>
              <a:spcAft>
                <a:spcPts val="0"/>
              </a:spcAft>
              <a:buClr>
                <a:schemeClr val="dk1"/>
              </a:buClr>
              <a:buSzPts val="1800"/>
              <a:buChar char="•"/>
              <a:defRPr/>
            </a:lvl9pPr>
          </a:lstStyle>
          <a:p/>
        </p:txBody>
      </p:sp>
      <p:sp>
        <p:nvSpPr>
          <p:cNvPr id="20" name="Google Shape;20;p3"/>
          <p:cNvSpPr txBox="1"/>
          <p:nvPr>
            <p:ph idx="10" type="dt"/>
          </p:nvPr>
        </p:nvSpPr>
        <p:spPr>
          <a:xfrm>
            <a:off x="2227501" y="40040601"/>
            <a:ext cx="7290000" cy="2300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3"/>
          <p:cNvSpPr txBox="1"/>
          <p:nvPr>
            <p:ph idx="11" type="ftr"/>
          </p:nvPr>
        </p:nvSpPr>
        <p:spPr>
          <a:xfrm>
            <a:off x="10732506" y="40040601"/>
            <a:ext cx="10935000" cy="2300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3"/>
          <p:cNvSpPr txBox="1"/>
          <p:nvPr>
            <p:ph idx="12" type="sldNum"/>
          </p:nvPr>
        </p:nvSpPr>
        <p:spPr>
          <a:xfrm>
            <a:off x="22882509" y="40040601"/>
            <a:ext cx="7290000" cy="2300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beçalho da Seção" type="secHead">
  <p:cSld name="SECTION_HEADER">
    <p:spTree>
      <p:nvGrpSpPr>
        <p:cNvPr id="23" name="Shape 23"/>
        <p:cNvGrpSpPr/>
        <p:nvPr/>
      </p:nvGrpSpPr>
      <p:grpSpPr>
        <a:xfrm>
          <a:off x="0" y="0"/>
          <a:ext cx="0" cy="0"/>
          <a:chOff x="0" y="0"/>
          <a:chExt cx="0" cy="0"/>
        </a:xfrm>
      </p:grpSpPr>
      <p:sp>
        <p:nvSpPr>
          <p:cNvPr id="24" name="Google Shape;24;p4"/>
          <p:cNvSpPr txBox="1"/>
          <p:nvPr>
            <p:ph type="title"/>
          </p:nvPr>
        </p:nvSpPr>
        <p:spPr>
          <a:xfrm>
            <a:off x="2210628" y="10770174"/>
            <a:ext cx="27945000" cy="179703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9354"/>
              <a:buFont typeface="Arial"/>
              <a:buNone/>
              <a:defRPr sz="9354"/>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4"/>
          <p:cNvSpPr txBox="1"/>
          <p:nvPr>
            <p:ph idx="1" type="body"/>
          </p:nvPr>
        </p:nvSpPr>
        <p:spPr>
          <a:xfrm>
            <a:off x="2210628" y="28910442"/>
            <a:ext cx="27945000" cy="94500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559"/>
              </a:spcBef>
              <a:spcAft>
                <a:spcPts val="0"/>
              </a:spcAft>
              <a:buClr>
                <a:schemeClr val="dk1"/>
              </a:buClr>
              <a:buSzPts val="3742"/>
              <a:buNone/>
              <a:defRPr sz="3741">
                <a:solidFill>
                  <a:schemeClr val="dk1"/>
                </a:solidFill>
              </a:defRPr>
            </a:lvl1pPr>
            <a:lvl2pPr indent="-228600" lvl="1" marL="914400" algn="l">
              <a:lnSpc>
                <a:spcPct val="90000"/>
              </a:lnSpc>
              <a:spcBef>
                <a:spcPts val="780"/>
              </a:spcBef>
              <a:spcAft>
                <a:spcPts val="0"/>
              </a:spcAft>
              <a:buClr>
                <a:srgbClr val="888888"/>
              </a:buClr>
              <a:buSzPts val="3118"/>
              <a:buNone/>
              <a:defRPr sz="3118">
                <a:solidFill>
                  <a:srgbClr val="888888"/>
                </a:solidFill>
              </a:defRPr>
            </a:lvl2pPr>
            <a:lvl3pPr indent="-228600" lvl="2" marL="1371600" algn="l">
              <a:lnSpc>
                <a:spcPct val="90000"/>
              </a:lnSpc>
              <a:spcBef>
                <a:spcPts val="780"/>
              </a:spcBef>
              <a:spcAft>
                <a:spcPts val="0"/>
              </a:spcAft>
              <a:buClr>
                <a:srgbClr val="888888"/>
              </a:buClr>
              <a:buSzPts val="2806"/>
              <a:buNone/>
              <a:defRPr sz="2806">
                <a:solidFill>
                  <a:srgbClr val="888888"/>
                </a:solidFill>
              </a:defRPr>
            </a:lvl3pPr>
            <a:lvl4pPr indent="-228600" lvl="3" marL="1828800" algn="l">
              <a:lnSpc>
                <a:spcPct val="90000"/>
              </a:lnSpc>
              <a:spcBef>
                <a:spcPts val="780"/>
              </a:spcBef>
              <a:spcAft>
                <a:spcPts val="0"/>
              </a:spcAft>
              <a:buClr>
                <a:srgbClr val="888888"/>
              </a:buClr>
              <a:buSzPts val="2494"/>
              <a:buNone/>
              <a:defRPr sz="2494">
                <a:solidFill>
                  <a:srgbClr val="888888"/>
                </a:solidFill>
              </a:defRPr>
            </a:lvl4pPr>
            <a:lvl5pPr indent="-228600" lvl="4" marL="2286000" algn="l">
              <a:lnSpc>
                <a:spcPct val="90000"/>
              </a:lnSpc>
              <a:spcBef>
                <a:spcPts val="780"/>
              </a:spcBef>
              <a:spcAft>
                <a:spcPts val="0"/>
              </a:spcAft>
              <a:buClr>
                <a:srgbClr val="888888"/>
              </a:buClr>
              <a:buSzPts val="2494"/>
              <a:buNone/>
              <a:defRPr sz="2494">
                <a:solidFill>
                  <a:srgbClr val="888888"/>
                </a:solidFill>
              </a:defRPr>
            </a:lvl5pPr>
            <a:lvl6pPr indent="-228600" lvl="5" marL="2743200" algn="l">
              <a:lnSpc>
                <a:spcPct val="90000"/>
              </a:lnSpc>
              <a:spcBef>
                <a:spcPts val="780"/>
              </a:spcBef>
              <a:spcAft>
                <a:spcPts val="0"/>
              </a:spcAft>
              <a:buClr>
                <a:srgbClr val="888888"/>
              </a:buClr>
              <a:buSzPts val="2494"/>
              <a:buNone/>
              <a:defRPr sz="2494">
                <a:solidFill>
                  <a:srgbClr val="888888"/>
                </a:solidFill>
              </a:defRPr>
            </a:lvl6pPr>
            <a:lvl7pPr indent="-228600" lvl="6" marL="3200400" algn="l">
              <a:lnSpc>
                <a:spcPct val="90000"/>
              </a:lnSpc>
              <a:spcBef>
                <a:spcPts val="780"/>
              </a:spcBef>
              <a:spcAft>
                <a:spcPts val="0"/>
              </a:spcAft>
              <a:buClr>
                <a:srgbClr val="888888"/>
              </a:buClr>
              <a:buSzPts val="2494"/>
              <a:buNone/>
              <a:defRPr sz="2494">
                <a:solidFill>
                  <a:srgbClr val="888888"/>
                </a:solidFill>
              </a:defRPr>
            </a:lvl7pPr>
            <a:lvl8pPr indent="-228600" lvl="7" marL="3657600" algn="l">
              <a:lnSpc>
                <a:spcPct val="90000"/>
              </a:lnSpc>
              <a:spcBef>
                <a:spcPts val="780"/>
              </a:spcBef>
              <a:spcAft>
                <a:spcPts val="0"/>
              </a:spcAft>
              <a:buClr>
                <a:srgbClr val="888888"/>
              </a:buClr>
              <a:buSzPts val="2494"/>
              <a:buNone/>
              <a:defRPr sz="2494">
                <a:solidFill>
                  <a:srgbClr val="888888"/>
                </a:solidFill>
              </a:defRPr>
            </a:lvl8pPr>
            <a:lvl9pPr indent="-228600" lvl="8" marL="4114800" algn="l">
              <a:lnSpc>
                <a:spcPct val="90000"/>
              </a:lnSpc>
              <a:spcBef>
                <a:spcPts val="780"/>
              </a:spcBef>
              <a:spcAft>
                <a:spcPts val="0"/>
              </a:spcAft>
              <a:buClr>
                <a:srgbClr val="888888"/>
              </a:buClr>
              <a:buSzPts val="2494"/>
              <a:buNone/>
              <a:defRPr sz="2494">
                <a:solidFill>
                  <a:srgbClr val="888888"/>
                </a:solidFill>
              </a:defRPr>
            </a:lvl9pPr>
          </a:lstStyle>
          <a:p/>
        </p:txBody>
      </p:sp>
      <p:sp>
        <p:nvSpPr>
          <p:cNvPr id="26" name="Google Shape;26;p4"/>
          <p:cNvSpPr txBox="1"/>
          <p:nvPr>
            <p:ph idx="10" type="dt"/>
          </p:nvPr>
        </p:nvSpPr>
        <p:spPr>
          <a:xfrm>
            <a:off x="2227501" y="40040601"/>
            <a:ext cx="7290000" cy="2300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4"/>
          <p:cNvSpPr txBox="1"/>
          <p:nvPr>
            <p:ph idx="11" type="ftr"/>
          </p:nvPr>
        </p:nvSpPr>
        <p:spPr>
          <a:xfrm>
            <a:off x="10732506" y="40040601"/>
            <a:ext cx="10935000" cy="2300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4"/>
          <p:cNvSpPr txBox="1"/>
          <p:nvPr>
            <p:ph idx="12" type="sldNum"/>
          </p:nvPr>
        </p:nvSpPr>
        <p:spPr>
          <a:xfrm>
            <a:off x="22882509" y="40040601"/>
            <a:ext cx="7290000" cy="2300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uas Partes de Conteúdo" type="twoObj">
  <p:cSld name="TWO_OBJECTS">
    <p:spTree>
      <p:nvGrpSpPr>
        <p:cNvPr id="29" name="Shape 29"/>
        <p:cNvGrpSpPr/>
        <p:nvPr/>
      </p:nvGrpSpPr>
      <p:grpSpPr>
        <a:xfrm>
          <a:off x="0" y="0"/>
          <a:ext cx="0" cy="0"/>
          <a:chOff x="0" y="0"/>
          <a:chExt cx="0" cy="0"/>
        </a:xfrm>
      </p:grpSpPr>
      <p:sp>
        <p:nvSpPr>
          <p:cNvPr id="30" name="Google Shape;30;p5"/>
          <p:cNvSpPr txBox="1"/>
          <p:nvPr>
            <p:ph type="title"/>
          </p:nvPr>
        </p:nvSpPr>
        <p:spPr>
          <a:xfrm>
            <a:off x="2227503" y="2300042"/>
            <a:ext cx="27945000" cy="83502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5"/>
          <p:cNvSpPr txBox="1"/>
          <p:nvPr>
            <p:ph idx="1" type="body"/>
          </p:nvPr>
        </p:nvSpPr>
        <p:spPr>
          <a:xfrm>
            <a:off x="2227500" y="11500171"/>
            <a:ext cx="13770000" cy="274104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559"/>
              </a:spcBef>
              <a:spcAft>
                <a:spcPts val="0"/>
              </a:spcAft>
              <a:buClr>
                <a:schemeClr val="dk1"/>
              </a:buClr>
              <a:buSzPts val="1800"/>
              <a:buChar char="•"/>
              <a:defRPr/>
            </a:lvl1pPr>
            <a:lvl2pPr indent="-342900" lvl="1" marL="914400" algn="l">
              <a:lnSpc>
                <a:spcPct val="90000"/>
              </a:lnSpc>
              <a:spcBef>
                <a:spcPts val="780"/>
              </a:spcBef>
              <a:spcAft>
                <a:spcPts val="0"/>
              </a:spcAft>
              <a:buClr>
                <a:schemeClr val="dk1"/>
              </a:buClr>
              <a:buSzPts val="1800"/>
              <a:buChar char="•"/>
              <a:defRPr/>
            </a:lvl2pPr>
            <a:lvl3pPr indent="-342900" lvl="2" marL="1371600" algn="l">
              <a:lnSpc>
                <a:spcPct val="90000"/>
              </a:lnSpc>
              <a:spcBef>
                <a:spcPts val="780"/>
              </a:spcBef>
              <a:spcAft>
                <a:spcPts val="0"/>
              </a:spcAft>
              <a:buClr>
                <a:schemeClr val="dk1"/>
              </a:buClr>
              <a:buSzPts val="1800"/>
              <a:buChar char="•"/>
              <a:defRPr/>
            </a:lvl3pPr>
            <a:lvl4pPr indent="-342900" lvl="3" marL="1828800" algn="l">
              <a:lnSpc>
                <a:spcPct val="90000"/>
              </a:lnSpc>
              <a:spcBef>
                <a:spcPts val="780"/>
              </a:spcBef>
              <a:spcAft>
                <a:spcPts val="0"/>
              </a:spcAft>
              <a:buClr>
                <a:schemeClr val="dk1"/>
              </a:buClr>
              <a:buSzPts val="1800"/>
              <a:buChar char="•"/>
              <a:defRPr/>
            </a:lvl4pPr>
            <a:lvl5pPr indent="-342900" lvl="4" marL="2286000" algn="l">
              <a:lnSpc>
                <a:spcPct val="90000"/>
              </a:lnSpc>
              <a:spcBef>
                <a:spcPts val="780"/>
              </a:spcBef>
              <a:spcAft>
                <a:spcPts val="0"/>
              </a:spcAft>
              <a:buClr>
                <a:schemeClr val="dk1"/>
              </a:buClr>
              <a:buSzPts val="1800"/>
              <a:buChar char="•"/>
              <a:defRPr/>
            </a:lvl5pPr>
            <a:lvl6pPr indent="-342900" lvl="5" marL="2743200" algn="l">
              <a:lnSpc>
                <a:spcPct val="90000"/>
              </a:lnSpc>
              <a:spcBef>
                <a:spcPts val="780"/>
              </a:spcBef>
              <a:spcAft>
                <a:spcPts val="0"/>
              </a:spcAft>
              <a:buClr>
                <a:schemeClr val="dk1"/>
              </a:buClr>
              <a:buSzPts val="1800"/>
              <a:buChar char="•"/>
              <a:defRPr/>
            </a:lvl6pPr>
            <a:lvl7pPr indent="-342900" lvl="6" marL="3200400" algn="l">
              <a:lnSpc>
                <a:spcPct val="90000"/>
              </a:lnSpc>
              <a:spcBef>
                <a:spcPts val="780"/>
              </a:spcBef>
              <a:spcAft>
                <a:spcPts val="0"/>
              </a:spcAft>
              <a:buClr>
                <a:schemeClr val="dk1"/>
              </a:buClr>
              <a:buSzPts val="1800"/>
              <a:buChar char="•"/>
              <a:defRPr/>
            </a:lvl7pPr>
            <a:lvl8pPr indent="-342900" lvl="7" marL="3657600" algn="l">
              <a:lnSpc>
                <a:spcPct val="90000"/>
              </a:lnSpc>
              <a:spcBef>
                <a:spcPts val="780"/>
              </a:spcBef>
              <a:spcAft>
                <a:spcPts val="0"/>
              </a:spcAft>
              <a:buClr>
                <a:schemeClr val="dk1"/>
              </a:buClr>
              <a:buSzPts val="1800"/>
              <a:buChar char="•"/>
              <a:defRPr/>
            </a:lvl8pPr>
            <a:lvl9pPr indent="-342900" lvl="8" marL="4114800" algn="l">
              <a:lnSpc>
                <a:spcPct val="90000"/>
              </a:lnSpc>
              <a:spcBef>
                <a:spcPts val="780"/>
              </a:spcBef>
              <a:spcAft>
                <a:spcPts val="0"/>
              </a:spcAft>
              <a:buClr>
                <a:schemeClr val="dk1"/>
              </a:buClr>
              <a:buSzPts val="1800"/>
              <a:buChar char="•"/>
              <a:defRPr/>
            </a:lvl9pPr>
          </a:lstStyle>
          <a:p/>
        </p:txBody>
      </p:sp>
      <p:sp>
        <p:nvSpPr>
          <p:cNvPr id="32" name="Google Shape;32;p5"/>
          <p:cNvSpPr txBox="1"/>
          <p:nvPr>
            <p:ph idx="2" type="body"/>
          </p:nvPr>
        </p:nvSpPr>
        <p:spPr>
          <a:xfrm>
            <a:off x="16402507" y="11500171"/>
            <a:ext cx="13770000" cy="274104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559"/>
              </a:spcBef>
              <a:spcAft>
                <a:spcPts val="0"/>
              </a:spcAft>
              <a:buClr>
                <a:schemeClr val="dk1"/>
              </a:buClr>
              <a:buSzPts val="1800"/>
              <a:buChar char="•"/>
              <a:defRPr/>
            </a:lvl1pPr>
            <a:lvl2pPr indent="-342900" lvl="1" marL="914400" algn="l">
              <a:lnSpc>
                <a:spcPct val="90000"/>
              </a:lnSpc>
              <a:spcBef>
                <a:spcPts val="780"/>
              </a:spcBef>
              <a:spcAft>
                <a:spcPts val="0"/>
              </a:spcAft>
              <a:buClr>
                <a:schemeClr val="dk1"/>
              </a:buClr>
              <a:buSzPts val="1800"/>
              <a:buChar char="•"/>
              <a:defRPr/>
            </a:lvl2pPr>
            <a:lvl3pPr indent="-342900" lvl="2" marL="1371600" algn="l">
              <a:lnSpc>
                <a:spcPct val="90000"/>
              </a:lnSpc>
              <a:spcBef>
                <a:spcPts val="780"/>
              </a:spcBef>
              <a:spcAft>
                <a:spcPts val="0"/>
              </a:spcAft>
              <a:buClr>
                <a:schemeClr val="dk1"/>
              </a:buClr>
              <a:buSzPts val="1800"/>
              <a:buChar char="•"/>
              <a:defRPr/>
            </a:lvl3pPr>
            <a:lvl4pPr indent="-342900" lvl="3" marL="1828800" algn="l">
              <a:lnSpc>
                <a:spcPct val="90000"/>
              </a:lnSpc>
              <a:spcBef>
                <a:spcPts val="780"/>
              </a:spcBef>
              <a:spcAft>
                <a:spcPts val="0"/>
              </a:spcAft>
              <a:buClr>
                <a:schemeClr val="dk1"/>
              </a:buClr>
              <a:buSzPts val="1800"/>
              <a:buChar char="•"/>
              <a:defRPr/>
            </a:lvl4pPr>
            <a:lvl5pPr indent="-342900" lvl="4" marL="2286000" algn="l">
              <a:lnSpc>
                <a:spcPct val="90000"/>
              </a:lnSpc>
              <a:spcBef>
                <a:spcPts val="780"/>
              </a:spcBef>
              <a:spcAft>
                <a:spcPts val="0"/>
              </a:spcAft>
              <a:buClr>
                <a:schemeClr val="dk1"/>
              </a:buClr>
              <a:buSzPts val="1800"/>
              <a:buChar char="•"/>
              <a:defRPr/>
            </a:lvl5pPr>
            <a:lvl6pPr indent="-342900" lvl="5" marL="2743200" algn="l">
              <a:lnSpc>
                <a:spcPct val="90000"/>
              </a:lnSpc>
              <a:spcBef>
                <a:spcPts val="780"/>
              </a:spcBef>
              <a:spcAft>
                <a:spcPts val="0"/>
              </a:spcAft>
              <a:buClr>
                <a:schemeClr val="dk1"/>
              </a:buClr>
              <a:buSzPts val="1800"/>
              <a:buChar char="•"/>
              <a:defRPr/>
            </a:lvl6pPr>
            <a:lvl7pPr indent="-342900" lvl="6" marL="3200400" algn="l">
              <a:lnSpc>
                <a:spcPct val="90000"/>
              </a:lnSpc>
              <a:spcBef>
                <a:spcPts val="780"/>
              </a:spcBef>
              <a:spcAft>
                <a:spcPts val="0"/>
              </a:spcAft>
              <a:buClr>
                <a:schemeClr val="dk1"/>
              </a:buClr>
              <a:buSzPts val="1800"/>
              <a:buChar char="•"/>
              <a:defRPr/>
            </a:lvl7pPr>
            <a:lvl8pPr indent="-342900" lvl="7" marL="3657600" algn="l">
              <a:lnSpc>
                <a:spcPct val="90000"/>
              </a:lnSpc>
              <a:spcBef>
                <a:spcPts val="780"/>
              </a:spcBef>
              <a:spcAft>
                <a:spcPts val="0"/>
              </a:spcAft>
              <a:buClr>
                <a:schemeClr val="dk1"/>
              </a:buClr>
              <a:buSzPts val="1800"/>
              <a:buChar char="•"/>
              <a:defRPr/>
            </a:lvl8pPr>
            <a:lvl9pPr indent="-342900" lvl="8" marL="4114800" algn="l">
              <a:lnSpc>
                <a:spcPct val="90000"/>
              </a:lnSpc>
              <a:spcBef>
                <a:spcPts val="780"/>
              </a:spcBef>
              <a:spcAft>
                <a:spcPts val="0"/>
              </a:spcAft>
              <a:buClr>
                <a:schemeClr val="dk1"/>
              </a:buClr>
              <a:buSzPts val="1800"/>
              <a:buChar char="•"/>
              <a:defRPr/>
            </a:lvl9pPr>
          </a:lstStyle>
          <a:p/>
        </p:txBody>
      </p:sp>
      <p:sp>
        <p:nvSpPr>
          <p:cNvPr id="33" name="Google Shape;33;p5"/>
          <p:cNvSpPr txBox="1"/>
          <p:nvPr>
            <p:ph idx="10" type="dt"/>
          </p:nvPr>
        </p:nvSpPr>
        <p:spPr>
          <a:xfrm>
            <a:off x="2227501" y="40040601"/>
            <a:ext cx="7290000" cy="2300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5"/>
          <p:cNvSpPr txBox="1"/>
          <p:nvPr>
            <p:ph idx="11" type="ftr"/>
          </p:nvPr>
        </p:nvSpPr>
        <p:spPr>
          <a:xfrm>
            <a:off x="10732506" y="40040601"/>
            <a:ext cx="10935000" cy="2300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5"/>
          <p:cNvSpPr txBox="1"/>
          <p:nvPr>
            <p:ph idx="12" type="sldNum"/>
          </p:nvPr>
        </p:nvSpPr>
        <p:spPr>
          <a:xfrm>
            <a:off x="22882509" y="40040601"/>
            <a:ext cx="7290000" cy="2300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ção" type="twoTxTwoObj">
  <p:cSld name="TWO_OBJECTS_WITH_TEXT">
    <p:spTree>
      <p:nvGrpSpPr>
        <p:cNvPr id="36" name="Shape 36"/>
        <p:cNvGrpSpPr/>
        <p:nvPr/>
      </p:nvGrpSpPr>
      <p:grpSpPr>
        <a:xfrm>
          <a:off x="0" y="0"/>
          <a:ext cx="0" cy="0"/>
          <a:chOff x="0" y="0"/>
          <a:chExt cx="0" cy="0"/>
        </a:xfrm>
      </p:grpSpPr>
      <p:sp>
        <p:nvSpPr>
          <p:cNvPr id="37" name="Google Shape;37;p6"/>
          <p:cNvSpPr txBox="1"/>
          <p:nvPr>
            <p:ph type="title"/>
          </p:nvPr>
        </p:nvSpPr>
        <p:spPr>
          <a:xfrm>
            <a:off x="2231722" y="2300042"/>
            <a:ext cx="27945000" cy="83502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6"/>
          <p:cNvSpPr txBox="1"/>
          <p:nvPr>
            <p:ph idx="1" type="body"/>
          </p:nvPr>
        </p:nvSpPr>
        <p:spPr>
          <a:xfrm>
            <a:off x="2231725" y="10590160"/>
            <a:ext cx="13706700" cy="519000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559"/>
              </a:spcBef>
              <a:spcAft>
                <a:spcPts val="0"/>
              </a:spcAft>
              <a:buClr>
                <a:schemeClr val="dk1"/>
              </a:buClr>
              <a:buSzPts val="3742"/>
              <a:buNone/>
              <a:defRPr b="1" sz="3741"/>
            </a:lvl1pPr>
            <a:lvl2pPr indent="-228600" lvl="1" marL="914400" algn="l">
              <a:lnSpc>
                <a:spcPct val="90000"/>
              </a:lnSpc>
              <a:spcBef>
                <a:spcPts val="780"/>
              </a:spcBef>
              <a:spcAft>
                <a:spcPts val="0"/>
              </a:spcAft>
              <a:buClr>
                <a:schemeClr val="dk1"/>
              </a:buClr>
              <a:buSzPts val="3118"/>
              <a:buNone/>
              <a:defRPr b="1" sz="3118"/>
            </a:lvl2pPr>
            <a:lvl3pPr indent="-228600" lvl="2" marL="1371600" algn="l">
              <a:lnSpc>
                <a:spcPct val="90000"/>
              </a:lnSpc>
              <a:spcBef>
                <a:spcPts val="780"/>
              </a:spcBef>
              <a:spcAft>
                <a:spcPts val="0"/>
              </a:spcAft>
              <a:buClr>
                <a:schemeClr val="dk1"/>
              </a:buClr>
              <a:buSzPts val="2806"/>
              <a:buNone/>
              <a:defRPr b="1" sz="2806"/>
            </a:lvl3pPr>
            <a:lvl4pPr indent="-228600" lvl="3" marL="1828800" algn="l">
              <a:lnSpc>
                <a:spcPct val="90000"/>
              </a:lnSpc>
              <a:spcBef>
                <a:spcPts val="780"/>
              </a:spcBef>
              <a:spcAft>
                <a:spcPts val="0"/>
              </a:spcAft>
              <a:buClr>
                <a:schemeClr val="dk1"/>
              </a:buClr>
              <a:buSzPts val="2494"/>
              <a:buNone/>
              <a:defRPr b="1" sz="2494"/>
            </a:lvl4pPr>
            <a:lvl5pPr indent="-228600" lvl="4" marL="2286000" algn="l">
              <a:lnSpc>
                <a:spcPct val="90000"/>
              </a:lnSpc>
              <a:spcBef>
                <a:spcPts val="780"/>
              </a:spcBef>
              <a:spcAft>
                <a:spcPts val="0"/>
              </a:spcAft>
              <a:buClr>
                <a:schemeClr val="dk1"/>
              </a:buClr>
              <a:buSzPts val="2494"/>
              <a:buNone/>
              <a:defRPr b="1" sz="2494"/>
            </a:lvl5pPr>
            <a:lvl6pPr indent="-228600" lvl="5" marL="2743200" algn="l">
              <a:lnSpc>
                <a:spcPct val="90000"/>
              </a:lnSpc>
              <a:spcBef>
                <a:spcPts val="780"/>
              </a:spcBef>
              <a:spcAft>
                <a:spcPts val="0"/>
              </a:spcAft>
              <a:buClr>
                <a:schemeClr val="dk1"/>
              </a:buClr>
              <a:buSzPts val="2494"/>
              <a:buNone/>
              <a:defRPr b="1" sz="2494"/>
            </a:lvl6pPr>
            <a:lvl7pPr indent="-228600" lvl="6" marL="3200400" algn="l">
              <a:lnSpc>
                <a:spcPct val="90000"/>
              </a:lnSpc>
              <a:spcBef>
                <a:spcPts val="780"/>
              </a:spcBef>
              <a:spcAft>
                <a:spcPts val="0"/>
              </a:spcAft>
              <a:buClr>
                <a:schemeClr val="dk1"/>
              </a:buClr>
              <a:buSzPts val="2494"/>
              <a:buNone/>
              <a:defRPr b="1" sz="2494"/>
            </a:lvl7pPr>
            <a:lvl8pPr indent="-228600" lvl="7" marL="3657600" algn="l">
              <a:lnSpc>
                <a:spcPct val="90000"/>
              </a:lnSpc>
              <a:spcBef>
                <a:spcPts val="780"/>
              </a:spcBef>
              <a:spcAft>
                <a:spcPts val="0"/>
              </a:spcAft>
              <a:buClr>
                <a:schemeClr val="dk1"/>
              </a:buClr>
              <a:buSzPts val="2494"/>
              <a:buNone/>
              <a:defRPr b="1" sz="2494"/>
            </a:lvl8pPr>
            <a:lvl9pPr indent="-228600" lvl="8" marL="4114800" algn="l">
              <a:lnSpc>
                <a:spcPct val="90000"/>
              </a:lnSpc>
              <a:spcBef>
                <a:spcPts val="780"/>
              </a:spcBef>
              <a:spcAft>
                <a:spcPts val="0"/>
              </a:spcAft>
              <a:buClr>
                <a:schemeClr val="dk1"/>
              </a:buClr>
              <a:buSzPts val="2494"/>
              <a:buNone/>
              <a:defRPr b="1" sz="2494"/>
            </a:lvl9pPr>
          </a:lstStyle>
          <a:p/>
        </p:txBody>
      </p:sp>
      <p:sp>
        <p:nvSpPr>
          <p:cNvPr id="39" name="Google Shape;39;p6"/>
          <p:cNvSpPr txBox="1"/>
          <p:nvPr>
            <p:ph idx="2" type="body"/>
          </p:nvPr>
        </p:nvSpPr>
        <p:spPr>
          <a:xfrm>
            <a:off x="2231725" y="15780236"/>
            <a:ext cx="13706700" cy="232104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559"/>
              </a:spcBef>
              <a:spcAft>
                <a:spcPts val="0"/>
              </a:spcAft>
              <a:buClr>
                <a:schemeClr val="dk1"/>
              </a:buClr>
              <a:buSzPts val="1800"/>
              <a:buChar char="•"/>
              <a:defRPr/>
            </a:lvl1pPr>
            <a:lvl2pPr indent="-342900" lvl="1" marL="914400" algn="l">
              <a:lnSpc>
                <a:spcPct val="90000"/>
              </a:lnSpc>
              <a:spcBef>
                <a:spcPts val="780"/>
              </a:spcBef>
              <a:spcAft>
                <a:spcPts val="0"/>
              </a:spcAft>
              <a:buClr>
                <a:schemeClr val="dk1"/>
              </a:buClr>
              <a:buSzPts val="1800"/>
              <a:buChar char="•"/>
              <a:defRPr/>
            </a:lvl2pPr>
            <a:lvl3pPr indent="-342900" lvl="2" marL="1371600" algn="l">
              <a:lnSpc>
                <a:spcPct val="90000"/>
              </a:lnSpc>
              <a:spcBef>
                <a:spcPts val="780"/>
              </a:spcBef>
              <a:spcAft>
                <a:spcPts val="0"/>
              </a:spcAft>
              <a:buClr>
                <a:schemeClr val="dk1"/>
              </a:buClr>
              <a:buSzPts val="1800"/>
              <a:buChar char="•"/>
              <a:defRPr/>
            </a:lvl3pPr>
            <a:lvl4pPr indent="-342900" lvl="3" marL="1828800" algn="l">
              <a:lnSpc>
                <a:spcPct val="90000"/>
              </a:lnSpc>
              <a:spcBef>
                <a:spcPts val="780"/>
              </a:spcBef>
              <a:spcAft>
                <a:spcPts val="0"/>
              </a:spcAft>
              <a:buClr>
                <a:schemeClr val="dk1"/>
              </a:buClr>
              <a:buSzPts val="1800"/>
              <a:buChar char="•"/>
              <a:defRPr/>
            </a:lvl4pPr>
            <a:lvl5pPr indent="-342900" lvl="4" marL="2286000" algn="l">
              <a:lnSpc>
                <a:spcPct val="90000"/>
              </a:lnSpc>
              <a:spcBef>
                <a:spcPts val="780"/>
              </a:spcBef>
              <a:spcAft>
                <a:spcPts val="0"/>
              </a:spcAft>
              <a:buClr>
                <a:schemeClr val="dk1"/>
              </a:buClr>
              <a:buSzPts val="1800"/>
              <a:buChar char="•"/>
              <a:defRPr/>
            </a:lvl5pPr>
            <a:lvl6pPr indent="-342900" lvl="5" marL="2743200" algn="l">
              <a:lnSpc>
                <a:spcPct val="90000"/>
              </a:lnSpc>
              <a:spcBef>
                <a:spcPts val="780"/>
              </a:spcBef>
              <a:spcAft>
                <a:spcPts val="0"/>
              </a:spcAft>
              <a:buClr>
                <a:schemeClr val="dk1"/>
              </a:buClr>
              <a:buSzPts val="1800"/>
              <a:buChar char="•"/>
              <a:defRPr/>
            </a:lvl6pPr>
            <a:lvl7pPr indent="-342900" lvl="6" marL="3200400" algn="l">
              <a:lnSpc>
                <a:spcPct val="90000"/>
              </a:lnSpc>
              <a:spcBef>
                <a:spcPts val="780"/>
              </a:spcBef>
              <a:spcAft>
                <a:spcPts val="0"/>
              </a:spcAft>
              <a:buClr>
                <a:schemeClr val="dk1"/>
              </a:buClr>
              <a:buSzPts val="1800"/>
              <a:buChar char="•"/>
              <a:defRPr/>
            </a:lvl7pPr>
            <a:lvl8pPr indent="-342900" lvl="7" marL="3657600" algn="l">
              <a:lnSpc>
                <a:spcPct val="90000"/>
              </a:lnSpc>
              <a:spcBef>
                <a:spcPts val="780"/>
              </a:spcBef>
              <a:spcAft>
                <a:spcPts val="0"/>
              </a:spcAft>
              <a:buClr>
                <a:schemeClr val="dk1"/>
              </a:buClr>
              <a:buSzPts val="1800"/>
              <a:buChar char="•"/>
              <a:defRPr/>
            </a:lvl8pPr>
            <a:lvl9pPr indent="-342900" lvl="8" marL="4114800" algn="l">
              <a:lnSpc>
                <a:spcPct val="90000"/>
              </a:lnSpc>
              <a:spcBef>
                <a:spcPts val="780"/>
              </a:spcBef>
              <a:spcAft>
                <a:spcPts val="0"/>
              </a:spcAft>
              <a:buClr>
                <a:schemeClr val="dk1"/>
              </a:buClr>
              <a:buSzPts val="1800"/>
              <a:buChar char="•"/>
              <a:defRPr/>
            </a:lvl9pPr>
          </a:lstStyle>
          <a:p/>
        </p:txBody>
      </p:sp>
      <p:sp>
        <p:nvSpPr>
          <p:cNvPr id="40" name="Google Shape;40;p6"/>
          <p:cNvSpPr txBox="1"/>
          <p:nvPr>
            <p:ph idx="3" type="body"/>
          </p:nvPr>
        </p:nvSpPr>
        <p:spPr>
          <a:xfrm>
            <a:off x="16402510" y="10590160"/>
            <a:ext cx="13774200" cy="519000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559"/>
              </a:spcBef>
              <a:spcAft>
                <a:spcPts val="0"/>
              </a:spcAft>
              <a:buClr>
                <a:schemeClr val="dk1"/>
              </a:buClr>
              <a:buSzPts val="3742"/>
              <a:buNone/>
              <a:defRPr b="1" sz="3741"/>
            </a:lvl1pPr>
            <a:lvl2pPr indent="-228600" lvl="1" marL="914400" algn="l">
              <a:lnSpc>
                <a:spcPct val="90000"/>
              </a:lnSpc>
              <a:spcBef>
                <a:spcPts val="780"/>
              </a:spcBef>
              <a:spcAft>
                <a:spcPts val="0"/>
              </a:spcAft>
              <a:buClr>
                <a:schemeClr val="dk1"/>
              </a:buClr>
              <a:buSzPts val="3118"/>
              <a:buNone/>
              <a:defRPr b="1" sz="3118"/>
            </a:lvl2pPr>
            <a:lvl3pPr indent="-228600" lvl="2" marL="1371600" algn="l">
              <a:lnSpc>
                <a:spcPct val="90000"/>
              </a:lnSpc>
              <a:spcBef>
                <a:spcPts val="780"/>
              </a:spcBef>
              <a:spcAft>
                <a:spcPts val="0"/>
              </a:spcAft>
              <a:buClr>
                <a:schemeClr val="dk1"/>
              </a:buClr>
              <a:buSzPts val="2806"/>
              <a:buNone/>
              <a:defRPr b="1" sz="2806"/>
            </a:lvl3pPr>
            <a:lvl4pPr indent="-228600" lvl="3" marL="1828800" algn="l">
              <a:lnSpc>
                <a:spcPct val="90000"/>
              </a:lnSpc>
              <a:spcBef>
                <a:spcPts val="780"/>
              </a:spcBef>
              <a:spcAft>
                <a:spcPts val="0"/>
              </a:spcAft>
              <a:buClr>
                <a:schemeClr val="dk1"/>
              </a:buClr>
              <a:buSzPts val="2494"/>
              <a:buNone/>
              <a:defRPr b="1" sz="2494"/>
            </a:lvl4pPr>
            <a:lvl5pPr indent="-228600" lvl="4" marL="2286000" algn="l">
              <a:lnSpc>
                <a:spcPct val="90000"/>
              </a:lnSpc>
              <a:spcBef>
                <a:spcPts val="780"/>
              </a:spcBef>
              <a:spcAft>
                <a:spcPts val="0"/>
              </a:spcAft>
              <a:buClr>
                <a:schemeClr val="dk1"/>
              </a:buClr>
              <a:buSzPts val="2494"/>
              <a:buNone/>
              <a:defRPr b="1" sz="2494"/>
            </a:lvl5pPr>
            <a:lvl6pPr indent="-228600" lvl="5" marL="2743200" algn="l">
              <a:lnSpc>
                <a:spcPct val="90000"/>
              </a:lnSpc>
              <a:spcBef>
                <a:spcPts val="780"/>
              </a:spcBef>
              <a:spcAft>
                <a:spcPts val="0"/>
              </a:spcAft>
              <a:buClr>
                <a:schemeClr val="dk1"/>
              </a:buClr>
              <a:buSzPts val="2494"/>
              <a:buNone/>
              <a:defRPr b="1" sz="2494"/>
            </a:lvl6pPr>
            <a:lvl7pPr indent="-228600" lvl="6" marL="3200400" algn="l">
              <a:lnSpc>
                <a:spcPct val="90000"/>
              </a:lnSpc>
              <a:spcBef>
                <a:spcPts val="780"/>
              </a:spcBef>
              <a:spcAft>
                <a:spcPts val="0"/>
              </a:spcAft>
              <a:buClr>
                <a:schemeClr val="dk1"/>
              </a:buClr>
              <a:buSzPts val="2494"/>
              <a:buNone/>
              <a:defRPr b="1" sz="2494"/>
            </a:lvl7pPr>
            <a:lvl8pPr indent="-228600" lvl="7" marL="3657600" algn="l">
              <a:lnSpc>
                <a:spcPct val="90000"/>
              </a:lnSpc>
              <a:spcBef>
                <a:spcPts val="780"/>
              </a:spcBef>
              <a:spcAft>
                <a:spcPts val="0"/>
              </a:spcAft>
              <a:buClr>
                <a:schemeClr val="dk1"/>
              </a:buClr>
              <a:buSzPts val="2494"/>
              <a:buNone/>
              <a:defRPr b="1" sz="2494"/>
            </a:lvl8pPr>
            <a:lvl9pPr indent="-228600" lvl="8" marL="4114800" algn="l">
              <a:lnSpc>
                <a:spcPct val="90000"/>
              </a:lnSpc>
              <a:spcBef>
                <a:spcPts val="780"/>
              </a:spcBef>
              <a:spcAft>
                <a:spcPts val="0"/>
              </a:spcAft>
              <a:buClr>
                <a:schemeClr val="dk1"/>
              </a:buClr>
              <a:buSzPts val="2494"/>
              <a:buNone/>
              <a:defRPr b="1" sz="2494"/>
            </a:lvl9pPr>
          </a:lstStyle>
          <a:p/>
        </p:txBody>
      </p:sp>
      <p:sp>
        <p:nvSpPr>
          <p:cNvPr id="41" name="Google Shape;41;p6"/>
          <p:cNvSpPr txBox="1"/>
          <p:nvPr>
            <p:ph idx="4" type="body"/>
          </p:nvPr>
        </p:nvSpPr>
        <p:spPr>
          <a:xfrm>
            <a:off x="16402510" y="15780236"/>
            <a:ext cx="13774200" cy="232104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559"/>
              </a:spcBef>
              <a:spcAft>
                <a:spcPts val="0"/>
              </a:spcAft>
              <a:buClr>
                <a:schemeClr val="dk1"/>
              </a:buClr>
              <a:buSzPts val="1800"/>
              <a:buChar char="•"/>
              <a:defRPr/>
            </a:lvl1pPr>
            <a:lvl2pPr indent="-342900" lvl="1" marL="914400" algn="l">
              <a:lnSpc>
                <a:spcPct val="90000"/>
              </a:lnSpc>
              <a:spcBef>
                <a:spcPts val="780"/>
              </a:spcBef>
              <a:spcAft>
                <a:spcPts val="0"/>
              </a:spcAft>
              <a:buClr>
                <a:schemeClr val="dk1"/>
              </a:buClr>
              <a:buSzPts val="1800"/>
              <a:buChar char="•"/>
              <a:defRPr/>
            </a:lvl2pPr>
            <a:lvl3pPr indent="-342900" lvl="2" marL="1371600" algn="l">
              <a:lnSpc>
                <a:spcPct val="90000"/>
              </a:lnSpc>
              <a:spcBef>
                <a:spcPts val="780"/>
              </a:spcBef>
              <a:spcAft>
                <a:spcPts val="0"/>
              </a:spcAft>
              <a:buClr>
                <a:schemeClr val="dk1"/>
              </a:buClr>
              <a:buSzPts val="1800"/>
              <a:buChar char="•"/>
              <a:defRPr/>
            </a:lvl3pPr>
            <a:lvl4pPr indent="-342900" lvl="3" marL="1828800" algn="l">
              <a:lnSpc>
                <a:spcPct val="90000"/>
              </a:lnSpc>
              <a:spcBef>
                <a:spcPts val="780"/>
              </a:spcBef>
              <a:spcAft>
                <a:spcPts val="0"/>
              </a:spcAft>
              <a:buClr>
                <a:schemeClr val="dk1"/>
              </a:buClr>
              <a:buSzPts val="1800"/>
              <a:buChar char="•"/>
              <a:defRPr/>
            </a:lvl4pPr>
            <a:lvl5pPr indent="-342900" lvl="4" marL="2286000" algn="l">
              <a:lnSpc>
                <a:spcPct val="90000"/>
              </a:lnSpc>
              <a:spcBef>
                <a:spcPts val="780"/>
              </a:spcBef>
              <a:spcAft>
                <a:spcPts val="0"/>
              </a:spcAft>
              <a:buClr>
                <a:schemeClr val="dk1"/>
              </a:buClr>
              <a:buSzPts val="1800"/>
              <a:buChar char="•"/>
              <a:defRPr/>
            </a:lvl5pPr>
            <a:lvl6pPr indent="-342900" lvl="5" marL="2743200" algn="l">
              <a:lnSpc>
                <a:spcPct val="90000"/>
              </a:lnSpc>
              <a:spcBef>
                <a:spcPts val="780"/>
              </a:spcBef>
              <a:spcAft>
                <a:spcPts val="0"/>
              </a:spcAft>
              <a:buClr>
                <a:schemeClr val="dk1"/>
              </a:buClr>
              <a:buSzPts val="1800"/>
              <a:buChar char="•"/>
              <a:defRPr/>
            </a:lvl6pPr>
            <a:lvl7pPr indent="-342900" lvl="6" marL="3200400" algn="l">
              <a:lnSpc>
                <a:spcPct val="90000"/>
              </a:lnSpc>
              <a:spcBef>
                <a:spcPts val="780"/>
              </a:spcBef>
              <a:spcAft>
                <a:spcPts val="0"/>
              </a:spcAft>
              <a:buClr>
                <a:schemeClr val="dk1"/>
              </a:buClr>
              <a:buSzPts val="1800"/>
              <a:buChar char="•"/>
              <a:defRPr/>
            </a:lvl7pPr>
            <a:lvl8pPr indent="-342900" lvl="7" marL="3657600" algn="l">
              <a:lnSpc>
                <a:spcPct val="90000"/>
              </a:lnSpc>
              <a:spcBef>
                <a:spcPts val="780"/>
              </a:spcBef>
              <a:spcAft>
                <a:spcPts val="0"/>
              </a:spcAft>
              <a:buClr>
                <a:schemeClr val="dk1"/>
              </a:buClr>
              <a:buSzPts val="1800"/>
              <a:buChar char="•"/>
              <a:defRPr/>
            </a:lvl8pPr>
            <a:lvl9pPr indent="-342900" lvl="8" marL="4114800" algn="l">
              <a:lnSpc>
                <a:spcPct val="90000"/>
              </a:lnSpc>
              <a:spcBef>
                <a:spcPts val="780"/>
              </a:spcBef>
              <a:spcAft>
                <a:spcPts val="0"/>
              </a:spcAft>
              <a:buClr>
                <a:schemeClr val="dk1"/>
              </a:buClr>
              <a:buSzPts val="1800"/>
              <a:buChar char="•"/>
              <a:defRPr/>
            </a:lvl9pPr>
          </a:lstStyle>
          <a:p/>
        </p:txBody>
      </p:sp>
      <p:sp>
        <p:nvSpPr>
          <p:cNvPr id="42" name="Google Shape;42;p6"/>
          <p:cNvSpPr txBox="1"/>
          <p:nvPr>
            <p:ph idx="10" type="dt"/>
          </p:nvPr>
        </p:nvSpPr>
        <p:spPr>
          <a:xfrm>
            <a:off x="2227501" y="40040601"/>
            <a:ext cx="7290000" cy="2300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6"/>
          <p:cNvSpPr txBox="1"/>
          <p:nvPr>
            <p:ph idx="11" type="ftr"/>
          </p:nvPr>
        </p:nvSpPr>
        <p:spPr>
          <a:xfrm>
            <a:off x="10732506" y="40040601"/>
            <a:ext cx="10935000" cy="2300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6"/>
          <p:cNvSpPr txBox="1"/>
          <p:nvPr>
            <p:ph idx="12" type="sldNum"/>
          </p:nvPr>
        </p:nvSpPr>
        <p:spPr>
          <a:xfrm>
            <a:off x="22882509" y="40040601"/>
            <a:ext cx="7290000" cy="2300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mente Título" type="titleOnly">
  <p:cSld name="TITLE_ONLY">
    <p:spTree>
      <p:nvGrpSpPr>
        <p:cNvPr id="45" name="Shape 45"/>
        <p:cNvGrpSpPr/>
        <p:nvPr/>
      </p:nvGrpSpPr>
      <p:grpSpPr>
        <a:xfrm>
          <a:off x="0" y="0"/>
          <a:ext cx="0" cy="0"/>
          <a:chOff x="0" y="0"/>
          <a:chExt cx="0" cy="0"/>
        </a:xfrm>
      </p:grpSpPr>
      <p:sp>
        <p:nvSpPr>
          <p:cNvPr id="46" name="Google Shape;46;p7"/>
          <p:cNvSpPr txBox="1"/>
          <p:nvPr>
            <p:ph type="title"/>
          </p:nvPr>
        </p:nvSpPr>
        <p:spPr>
          <a:xfrm>
            <a:off x="2227503" y="2300042"/>
            <a:ext cx="27945000" cy="83502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7"/>
          <p:cNvSpPr txBox="1"/>
          <p:nvPr>
            <p:ph idx="10" type="dt"/>
          </p:nvPr>
        </p:nvSpPr>
        <p:spPr>
          <a:xfrm>
            <a:off x="2227501" y="40040601"/>
            <a:ext cx="7290000" cy="2300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7"/>
          <p:cNvSpPr txBox="1"/>
          <p:nvPr>
            <p:ph idx="11" type="ftr"/>
          </p:nvPr>
        </p:nvSpPr>
        <p:spPr>
          <a:xfrm>
            <a:off x="10732506" y="40040601"/>
            <a:ext cx="10935000" cy="2300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7"/>
          <p:cNvSpPr txBox="1"/>
          <p:nvPr>
            <p:ph idx="12" type="sldNum"/>
          </p:nvPr>
        </p:nvSpPr>
        <p:spPr>
          <a:xfrm>
            <a:off x="22882509" y="40040601"/>
            <a:ext cx="7290000" cy="2300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m Branco" type="blank">
  <p:cSld name="BLANK">
    <p:spTree>
      <p:nvGrpSpPr>
        <p:cNvPr id="50" name="Shape 50"/>
        <p:cNvGrpSpPr/>
        <p:nvPr/>
      </p:nvGrpSpPr>
      <p:grpSpPr>
        <a:xfrm>
          <a:off x="0" y="0"/>
          <a:ext cx="0" cy="0"/>
          <a:chOff x="0" y="0"/>
          <a:chExt cx="0" cy="0"/>
        </a:xfrm>
      </p:grpSpPr>
      <p:sp>
        <p:nvSpPr>
          <p:cNvPr id="51" name="Google Shape;51;p8"/>
          <p:cNvSpPr txBox="1"/>
          <p:nvPr>
            <p:ph idx="10" type="dt"/>
          </p:nvPr>
        </p:nvSpPr>
        <p:spPr>
          <a:xfrm>
            <a:off x="2227501" y="40040601"/>
            <a:ext cx="7290000" cy="2300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8"/>
          <p:cNvSpPr txBox="1"/>
          <p:nvPr>
            <p:ph idx="11" type="ftr"/>
          </p:nvPr>
        </p:nvSpPr>
        <p:spPr>
          <a:xfrm>
            <a:off x="10732506" y="40040601"/>
            <a:ext cx="10935000" cy="2300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8"/>
          <p:cNvSpPr txBox="1"/>
          <p:nvPr>
            <p:ph idx="12" type="sldNum"/>
          </p:nvPr>
        </p:nvSpPr>
        <p:spPr>
          <a:xfrm>
            <a:off x="22882509" y="40040601"/>
            <a:ext cx="7290000" cy="2300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údo com Legenda"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2231722" y="2880045"/>
            <a:ext cx="10449900" cy="100800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989"/>
              <a:buFont typeface="Arial"/>
              <a:buNone/>
              <a:defRPr sz="4989"/>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9"/>
          <p:cNvSpPr txBox="1"/>
          <p:nvPr>
            <p:ph idx="1" type="body"/>
          </p:nvPr>
        </p:nvSpPr>
        <p:spPr>
          <a:xfrm>
            <a:off x="13774226" y="6220102"/>
            <a:ext cx="16402500" cy="30700500"/>
          </a:xfrm>
          <a:prstGeom prst="rect">
            <a:avLst/>
          </a:prstGeom>
          <a:noFill/>
          <a:ln>
            <a:noFill/>
          </a:ln>
        </p:spPr>
        <p:txBody>
          <a:bodyPr anchorCtr="0" anchor="t" bIns="45700" lIns="91425" spcFirstLastPara="1" rIns="91425" wrap="square" tIns="45700">
            <a:normAutofit/>
          </a:bodyPr>
          <a:lstStyle>
            <a:lvl1pPr indent="-545402" lvl="0" marL="457200" algn="l">
              <a:lnSpc>
                <a:spcPct val="90000"/>
              </a:lnSpc>
              <a:spcBef>
                <a:spcPts val="1559"/>
              </a:spcBef>
              <a:spcAft>
                <a:spcPts val="0"/>
              </a:spcAft>
              <a:buClr>
                <a:schemeClr val="dk1"/>
              </a:buClr>
              <a:buSzPts val="4989"/>
              <a:buChar char="•"/>
              <a:defRPr sz="4989"/>
            </a:lvl1pPr>
            <a:lvl2pPr indent="-505778" lvl="1" marL="914400" algn="l">
              <a:lnSpc>
                <a:spcPct val="90000"/>
              </a:lnSpc>
              <a:spcBef>
                <a:spcPts val="780"/>
              </a:spcBef>
              <a:spcAft>
                <a:spcPts val="0"/>
              </a:spcAft>
              <a:buClr>
                <a:schemeClr val="dk1"/>
              </a:buClr>
              <a:buSzPts val="4365"/>
              <a:buChar char="•"/>
              <a:defRPr sz="4365"/>
            </a:lvl2pPr>
            <a:lvl3pPr indent="-466217" lvl="2" marL="1371600" algn="l">
              <a:lnSpc>
                <a:spcPct val="90000"/>
              </a:lnSpc>
              <a:spcBef>
                <a:spcPts val="780"/>
              </a:spcBef>
              <a:spcAft>
                <a:spcPts val="0"/>
              </a:spcAft>
              <a:buClr>
                <a:schemeClr val="dk1"/>
              </a:buClr>
              <a:buSzPts val="3742"/>
              <a:buChar char="•"/>
              <a:defRPr sz="3741"/>
            </a:lvl3pPr>
            <a:lvl4pPr indent="-426593" lvl="3" marL="1828800" algn="l">
              <a:lnSpc>
                <a:spcPct val="90000"/>
              </a:lnSpc>
              <a:spcBef>
                <a:spcPts val="780"/>
              </a:spcBef>
              <a:spcAft>
                <a:spcPts val="0"/>
              </a:spcAft>
              <a:buClr>
                <a:schemeClr val="dk1"/>
              </a:buClr>
              <a:buSzPts val="3118"/>
              <a:buChar char="•"/>
              <a:defRPr sz="3118"/>
            </a:lvl4pPr>
            <a:lvl5pPr indent="-426593" lvl="4" marL="2286000" algn="l">
              <a:lnSpc>
                <a:spcPct val="90000"/>
              </a:lnSpc>
              <a:spcBef>
                <a:spcPts val="780"/>
              </a:spcBef>
              <a:spcAft>
                <a:spcPts val="0"/>
              </a:spcAft>
              <a:buClr>
                <a:schemeClr val="dk1"/>
              </a:buClr>
              <a:buSzPts val="3118"/>
              <a:buChar char="•"/>
              <a:defRPr sz="3118"/>
            </a:lvl5pPr>
            <a:lvl6pPr indent="-426593" lvl="5" marL="2743200" algn="l">
              <a:lnSpc>
                <a:spcPct val="90000"/>
              </a:lnSpc>
              <a:spcBef>
                <a:spcPts val="780"/>
              </a:spcBef>
              <a:spcAft>
                <a:spcPts val="0"/>
              </a:spcAft>
              <a:buClr>
                <a:schemeClr val="dk1"/>
              </a:buClr>
              <a:buSzPts val="3118"/>
              <a:buChar char="•"/>
              <a:defRPr sz="3118"/>
            </a:lvl6pPr>
            <a:lvl7pPr indent="-426593" lvl="6" marL="3200400" algn="l">
              <a:lnSpc>
                <a:spcPct val="90000"/>
              </a:lnSpc>
              <a:spcBef>
                <a:spcPts val="780"/>
              </a:spcBef>
              <a:spcAft>
                <a:spcPts val="0"/>
              </a:spcAft>
              <a:buClr>
                <a:schemeClr val="dk1"/>
              </a:buClr>
              <a:buSzPts val="3118"/>
              <a:buChar char="•"/>
              <a:defRPr sz="3118"/>
            </a:lvl7pPr>
            <a:lvl8pPr indent="-426593" lvl="7" marL="3657600" algn="l">
              <a:lnSpc>
                <a:spcPct val="90000"/>
              </a:lnSpc>
              <a:spcBef>
                <a:spcPts val="780"/>
              </a:spcBef>
              <a:spcAft>
                <a:spcPts val="0"/>
              </a:spcAft>
              <a:buClr>
                <a:schemeClr val="dk1"/>
              </a:buClr>
              <a:buSzPts val="3118"/>
              <a:buChar char="•"/>
              <a:defRPr sz="3118"/>
            </a:lvl8pPr>
            <a:lvl9pPr indent="-426593" lvl="8" marL="4114800" algn="l">
              <a:lnSpc>
                <a:spcPct val="90000"/>
              </a:lnSpc>
              <a:spcBef>
                <a:spcPts val="780"/>
              </a:spcBef>
              <a:spcAft>
                <a:spcPts val="0"/>
              </a:spcAft>
              <a:buClr>
                <a:schemeClr val="dk1"/>
              </a:buClr>
              <a:buSzPts val="3118"/>
              <a:buChar char="•"/>
              <a:defRPr sz="3118"/>
            </a:lvl9pPr>
          </a:lstStyle>
          <a:p/>
        </p:txBody>
      </p:sp>
      <p:sp>
        <p:nvSpPr>
          <p:cNvPr id="57" name="Google Shape;57;p9"/>
          <p:cNvSpPr txBox="1"/>
          <p:nvPr>
            <p:ph idx="2" type="body"/>
          </p:nvPr>
        </p:nvSpPr>
        <p:spPr>
          <a:xfrm>
            <a:off x="2231722" y="12960192"/>
            <a:ext cx="10449900" cy="240105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559"/>
              </a:spcBef>
              <a:spcAft>
                <a:spcPts val="0"/>
              </a:spcAft>
              <a:buClr>
                <a:schemeClr val="dk1"/>
              </a:buClr>
              <a:buSzPts val="2494"/>
              <a:buNone/>
              <a:defRPr sz="2494"/>
            </a:lvl1pPr>
            <a:lvl2pPr indent="-228600" lvl="1" marL="914400" algn="l">
              <a:lnSpc>
                <a:spcPct val="90000"/>
              </a:lnSpc>
              <a:spcBef>
                <a:spcPts val="780"/>
              </a:spcBef>
              <a:spcAft>
                <a:spcPts val="0"/>
              </a:spcAft>
              <a:buClr>
                <a:schemeClr val="dk1"/>
              </a:buClr>
              <a:buSzPts val="2183"/>
              <a:buNone/>
              <a:defRPr sz="2183"/>
            </a:lvl2pPr>
            <a:lvl3pPr indent="-228600" lvl="2" marL="1371600" algn="l">
              <a:lnSpc>
                <a:spcPct val="90000"/>
              </a:lnSpc>
              <a:spcBef>
                <a:spcPts val="780"/>
              </a:spcBef>
              <a:spcAft>
                <a:spcPts val="0"/>
              </a:spcAft>
              <a:buClr>
                <a:schemeClr val="dk1"/>
              </a:buClr>
              <a:buSzPts val="1871"/>
              <a:buNone/>
              <a:defRPr sz="1870"/>
            </a:lvl3pPr>
            <a:lvl4pPr indent="-228600" lvl="3" marL="1828800" algn="l">
              <a:lnSpc>
                <a:spcPct val="90000"/>
              </a:lnSpc>
              <a:spcBef>
                <a:spcPts val="780"/>
              </a:spcBef>
              <a:spcAft>
                <a:spcPts val="0"/>
              </a:spcAft>
              <a:buClr>
                <a:schemeClr val="dk1"/>
              </a:buClr>
              <a:buSzPts val="1559"/>
              <a:buNone/>
              <a:defRPr sz="1559"/>
            </a:lvl4pPr>
            <a:lvl5pPr indent="-228600" lvl="4" marL="2286000" algn="l">
              <a:lnSpc>
                <a:spcPct val="90000"/>
              </a:lnSpc>
              <a:spcBef>
                <a:spcPts val="780"/>
              </a:spcBef>
              <a:spcAft>
                <a:spcPts val="0"/>
              </a:spcAft>
              <a:buClr>
                <a:schemeClr val="dk1"/>
              </a:buClr>
              <a:buSzPts val="1559"/>
              <a:buNone/>
              <a:defRPr sz="1559"/>
            </a:lvl5pPr>
            <a:lvl6pPr indent="-228600" lvl="5" marL="2743200" algn="l">
              <a:lnSpc>
                <a:spcPct val="90000"/>
              </a:lnSpc>
              <a:spcBef>
                <a:spcPts val="780"/>
              </a:spcBef>
              <a:spcAft>
                <a:spcPts val="0"/>
              </a:spcAft>
              <a:buClr>
                <a:schemeClr val="dk1"/>
              </a:buClr>
              <a:buSzPts val="1559"/>
              <a:buNone/>
              <a:defRPr sz="1559"/>
            </a:lvl6pPr>
            <a:lvl7pPr indent="-228600" lvl="6" marL="3200400" algn="l">
              <a:lnSpc>
                <a:spcPct val="90000"/>
              </a:lnSpc>
              <a:spcBef>
                <a:spcPts val="780"/>
              </a:spcBef>
              <a:spcAft>
                <a:spcPts val="0"/>
              </a:spcAft>
              <a:buClr>
                <a:schemeClr val="dk1"/>
              </a:buClr>
              <a:buSzPts val="1559"/>
              <a:buNone/>
              <a:defRPr sz="1559"/>
            </a:lvl7pPr>
            <a:lvl8pPr indent="-228600" lvl="7" marL="3657600" algn="l">
              <a:lnSpc>
                <a:spcPct val="90000"/>
              </a:lnSpc>
              <a:spcBef>
                <a:spcPts val="780"/>
              </a:spcBef>
              <a:spcAft>
                <a:spcPts val="0"/>
              </a:spcAft>
              <a:buClr>
                <a:schemeClr val="dk1"/>
              </a:buClr>
              <a:buSzPts val="1559"/>
              <a:buNone/>
              <a:defRPr sz="1559"/>
            </a:lvl8pPr>
            <a:lvl9pPr indent="-228600" lvl="8" marL="4114800" algn="l">
              <a:lnSpc>
                <a:spcPct val="90000"/>
              </a:lnSpc>
              <a:spcBef>
                <a:spcPts val="780"/>
              </a:spcBef>
              <a:spcAft>
                <a:spcPts val="0"/>
              </a:spcAft>
              <a:buClr>
                <a:schemeClr val="dk1"/>
              </a:buClr>
              <a:buSzPts val="1559"/>
              <a:buNone/>
              <a:defRPr sz="1559"/>
            </a:lvl9pPr>
          </a:lstStyle>
          <a:p/>
        </p:txBody>
      </p:sp>
      <p:sp>
        <p:nvSpPr>
          <p:cNvPr id="58" name="Google Shape;58;p9"/>
          <p:cNvSpPr txBox="1"/>
          <p:nvPr>
            <p:ph idx="10" type="dt"/>
          </p:nvPr>
        </p:nvSpPr>
        <p:spPr>
          <a:xfrm>
            <a:off x="2227501" y="40040601"/>
            <a:ext cx="7290000" cy="2300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9"/>
          <p:cNvSpPr txBox="1"/>
          <p:nvPr>
            <p:ph idx="11" type="ftr"/>
          </p:nvPr>
        </p:nvSpPr>
        <p:spPr>
          <a:xfrm>
            <a:off x="10732506" y="40040601"/>
            <a:ext cx="10935000" cy="2300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9"/>
          <p:cNvSpPr txBox="1"/>
          <p:nvPr>
            <p:ph idx="12" type="sldNum"/>
          </p:nvPr>
        </p:nvSpPr>
        <p:spPr>
          <a:xfrm>
            <a:off x="22882509" y="40040601"/>
            <a:ext cx="7290000" cy="2300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m com Legenda"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2231722" y="2880045"/>
            <a:ext cx="10449900" cy="100800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989"/>
              <a:buFont typeface="Arial"/>
              <a:buNone/>
              <a:defRPr sz="4989"/>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0"/>
          <p:cNvSpPr/>
          <p:nvPr>
            <p:ph idx="2" type="pic"/>
          </p:nvPr>
        </p:nvSpPr>
        <p:spPr>
          <a:xfrm>
            <a:off x="13774226" y="6220102"/>
            <a:ext cx="16402500" cy="30700500"/>
          </a:xfrm>
          <a:prstGeom prst="rect">
            <a:avLst/>
          </a:prstGeom>
          <a:noFill/>
          <a:ln>
            <a:noFill/>
          </a:ln>
        </p:spPr>
      </p:sp>
      <p:sp>
        <p:nvSpPr>
          <p:cNvPr id="64" name="Google Shape;64;p10"/>
          <p:cNvSpPr txBox="1"/>
          <p:nvPr>
            <p:ph idx="1" type="body"/>
          </p:nvPr>
        </p:nvSpPr>
        <p:spPr>
          <a:xfrm>
            <a:off x="2231722" y="12960192"/>
            <a:ext cx="10449900" cy="240105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559"/>
              </a:spcBef>
              <a:spcAft>
                <a:spcPts val="0"/>
              </a:spcAft>
              <a:buClr>
                <a:schemeClr val="dk1"/>
              </a:buClr>
              <a:buSzPts val="2494"/>
              <a:buNone/>
              <a:defRPr sz="2494"/>
            </a:lvl1pPr>
            <a:lvl2pPr indent="-228600" lvl="1" marL="914400" algn="l">
              <a:lnSpc>
                <a:spcPct val="90000"/>
              </a:lnSpc>
              <a:spcBef>
                <a:spcPts val="780"/>
              </a:spcBef>
              <a:spcAft>
                <a:spcPts val="0"/>
              </a:spcAft>
              <a:buClr>
                <a:schemeClr val="dk1"/>
              </a:buClr>
              <a:buSzPts val="2183"/>
              <a:buNone/>
              <a:defRPr sz="2183"/>
            </a:lvl2pPr>
            <a:lvl3pPr indent="-228600" lvl="2" marL="1371600" algn="l">
              <a:lnSpc>
                <a:spcPct val="90000"/>
              </a:lnSpc>
              <a:spcBef>
                <a:spcPts val="780"/>
              </a:spcBef>
              <a:spcAft>
                <a:spcPts val="0"/>
              </a:spcAft>
              <a:buClr>
                <a:schemeClr val="dk1"/>
              </a:buClr>
              <a:buSzPts val="1871"/>
              <a:buNone/>
              <a:defRPr sz="1870"/>
            </a:lvl3pPr>
            <a:lvl4pPr indent="-228600" lvl="3" marL="1828800" algn="l">
              <a:lnSpc>
                <a:spcPct val="90000"/>
              </a:lnSpc>
              <a:spcBef>
                <a:spcPts val="780"/>
              </a:spcBef>
              <a:spcAft>
                <a:spcPts val="0"/>
              </a:spcAft>
              <a:buClr>
                <a:schemeClr val="dk1"/>
              </a:buClr>
              <a:buSzPts val="1559"/>
              <a:buNone/>
              <a:defRPr sz="1559"/>
            </a:lvl4pPr>
            <a:lvl5pPr indent="-228600" lvl="4" marL="2286000" algn="l">
              <a:lnSpc>
                <a:spcPct val="90000"/>
              </a:lnSpc>
              <a:spcBef>
                <a:spcPts val="780"/>
              </a:spcBef>
              <a:spcAft>
                <a:spcPts val="0"/>
              </a:spcAft>
              <a:buClr>
                <a:schemeClr val="dk1"/>
              </a:buClr>
              <a:buSzPts val="1559"/>
              <a:buNone/>
              <a:defRPr sz="1559"/>
            </a:lvl5pPr>
            <a:lvl6pPr indent="-228600" lvl="5" marL="2743200" algn="l">
              <a:lnSpc>
                <a:spcPct val="90000"/>
              </a:lnSpc>
              <a:spcBef>
                <a:spcPts val="780"/>
              </a:spcBef>
              <a:spcAft>
                <a:spcPts val="0"/>
              </a:spcAft>
              <a:buClr>
                <a:schemeClr val="dk1"/>
              </a:buClr>
              <a:buSzPts val="1559"/>
              <a:buNone/>
              <a:defRPr sz="1559"/>
            </a:lvl6pPr>
            <a:lvl7pPr indent="-228600" lvl="6" marL="3200400" algn="l">
              <a:lnSpc>
                <a:spcPct val="90000"/>
              </a:lnSpc>
              <a:spcBef>
                <a:spcPts val="780"/>
              </a:spcBef>
              <a:spcAft>
                <a:spcPts val="0"/>
              </a:spcAft>
              <a:buClr>
                <a:schemeClr val="dk1"/>
              </a:buClr>
              <a:buSzPts val="1559"/>
              <a:buNone/>
              <a:defRPr sz="1559"/>
            </a:lvl7pPr>
            <a:lvl8pPr indent="-228600" lvl="7" marL="3657600" algn="l">
              <a:lnSpc>
                <a:spcPct val="90000"/>
              </a:lnSpc>
              <a:spcBef>
                <a:spcPts val="780"/>
              </a:spcBef>
              <a:spcAft>
                <a:spcPts val="0"/>
              </a:spcAft>
              <a:buClr>
                <a:schemeClr val="dk1"/>
              </a:buClr>
              <a:buSzPts val="1559"/>
              <a:buNone/>
              <a:defRPr sz="1559"/>
            </a:lvl8pPr>
            <a:lvl9pPr indent="-228600" lvl="8" marL="4114800" algn="l">
              <a:lnSpc>
                <a:spcPct val="90000"/>
              </a:lnSpc>
              <a:spcBef>
                <a:spcPts val="780"/>
              </a:spcBef>
              <a:spcAft>
                <a:spcPts val="0"/>
              </a:spcAft>
              <a:buClr>
                <a:schemeClr val="dk1"/>
              </a:buClr>
              <a:buSzPts val="1559"/>
              <a:buNone/>
              <a:defRPr sz="1559"/>
            </a:lvl9pPr>
          </a:lstStyle>
          <a:p/>
        </p:txBody>
      </p:sp>
      <p:sp>
        <p:nvSpPr>
          <p:cNvPr id="65" name="Google Shape;65;p10"/>
          <p:cNvSpPr txBox="1"/>
          <p:nvPr>
            <p:ph idx="10" type="dt"/>
          </p:nvPr>
        </p:nvSpPr>
        <p:spPr>
          <a:xfrm>
            <a:off x="2227501" y="40040601"/>
            <a:ext cx="7290000" cy="2300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0"/>
          <p:cNvSpPr txBox="1"/>
          <p:nvPr>
            <p:ph idx="11" type="ftr"/>
          </p:nvPr>
        </p:nvSpPr>
        <p:spPr>
          <a:xfrm>
            <a:off x="10732506" y="40040601"/>
            <a:ext cx="10935000" cy="2300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0"/>
          <p:cNvSpPr txBox="1"/>
          <p:nvPr>
            <p:ph idx="12" type="sldNum"/>
          </p:nvPr>
        </p:nvSpPr>
        <p:spPr>
          <a:xfrm>
            <a:off x="22882509" y="40040601"/>
            <a:ext cx="7290000" cy="2300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227503" y="2300042"/>
            <a:ext cx="27945000" cy="83502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6860"/>
              <a:buFont typeface="Arial"/>
              <a:buNone/>
              <a:defRPr b="0" i="0" sz="686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1"/>
          <p:cNvSpPr txBox="1"/>
          <p:nvPr>
            <p:ph idx="1" type="body"/>
          </p:nvPr>
        </p:nvSpPr>
        <p:spPr>
          <a:xfrm>
            <a:off x="2227503" y="11500171"/>
            <a:ext cx="27945000" cy="27410400"/>
          </a:xfrm>
          <a:prstGeom prst="rect">
            <a:avLst/>
          </a:prstGeom>
          <a:noFill/>
          <a:ln>
            <a:noFill/>
          </a:ln>
        </p:spPr>
        <p:txBody>
          <a:bodyPr anchorCtr="0" anchor="t" bIns="45700" lIns="91425" spcFirstLastPara="1" rIns="91425" wrap="square" tIns="45700">
            <a:normAutofit/>
          </a:bodyPr>
          <a:lstStyle>
            <a:lvl1pPr indent="-505778" lvl="0" marL="457200" marR="0" rtl="0" algn="l">
              <a:lnSpc>
                <a:spcPct val="90000"/>
              </a:lnSpc>
              <a:spcBef>
                <a:spcPts val="1559"/>
              </a:spcBef>
              <a:spcAft>
                <a:spcPts val="0"/>
              </a:spcAft>
              <a:buClr>
                <a:schemeClr val="dk1"/>
              </a:buClr>
              <a:buSzPts val="4365"/>
              <a:buFont typeface="Arial"/>
              <a:buChar char="•"/>
              <a:defRPr b="0" i="0" sz="4365" u="none" cap="none" strike="noStrike">
                <a:solidFill>
                  <a:schemeClr val="dk1"/>
                </a:solidFill>
                <a:latin typeface="Arial"/>
                <a:ea typeface="Arial"/>
                <a:cs typeface="Arial"/>
                <a:sym typeface="Arial"/>
              </a:defRPr>
            </a:lvl1pPr>
            <a:lvl2pPr indent="-466217" lvl="1" marL="914400" marR="0" rtl="0" algn="l">
              <a:lnSpc>
                <a:spcPct val="90000"/>
              </a:lnSpc>
              <a:spcBef>
                <a:spcPts val="780"/>
              </a:spcBef>
              <a:spcAft>
                <a:spcPts val="0"/>
              </a:spcAft>
              <a:buClr>
                <a:schemeClr val="dk1"/>
              </a:buClr>
              <a:buSzPts val="3742"/>
              <a:buFont typeface="Arial"/>
              <a:buChar char="•"/>
              <a:defRPr b="0" i="0" sz="3741" u="none" cap="none" strike="noStrike">
                <a:solidFill>
                  <a:schemeClr val="dk1"/>
                </a:solidFill>
                <a:latin typeface="Arial"/>
                <a:ea typeface="Arial"/>
                <a:cs typeface="Arial"/>
                <a:sym typeface="Arial"/>
              </a:defRPr>
            </a:lvl2pPr>
            <a:lvl3pPr indent="-426593" lvl="2" marL="1371600" marR="0" rtl="0" algn="l">
              <a:lnSpc>
                <a:spcPct val="90000"/>
              </a:lnSpc>
              <a:spcBef>
                <a:spcPts val="780"/>
              </a:spcBef>
              <a:spcAft>
                <a:spcPts val="0"/>
              </a:spcAft>
              <a:buClr>
                <a:schemeClr val="dk1"/>
              </a:buClr>
              <a:buSzPts val="3118"/>
              <a:buFont typeface="Arial"/>
              <a:buChar char="•"/>
              <a:defRPr b="0" i="0" sz="3118" u="none" cap="none" strike="noStrike">
                <a:solidFill>
                  <a:schemeClr val="dk1"/>
                </a:solidFill>
                <a:latin typeface="Arial"/>
                <a:ea typeface="Arial"/>
                <a:cs typeface="Arial"/>
                <a:sym typeface="Arial"/>
              </a:defRPr>
            </a:lvl3pPr>
            <a:lvl4pPr indent="-406781" lvl="3" marL="1828800" marR="0" rtl="0" algn="l">
              <a:lnSpc>
                <a:spcPct val="90000"/>
              </a:lnSpc>
              <a:spcBef>
                <a:spcPts val="780"/>
              </a:spcBef>
              <a:spcAft>
                <a:spcPts val="0"/>
              </a:spcAft>
              <a:buClr>
                <a:schemeClr val="dk1"/>
              </a:buClr>
              <a:buSzPts val="2806"/>
              <a:buFont typeface="Arial"/>
              <a:buChar char="•"/>
              <a:defRPr b="0" i="0" sz="2806" u="none" cap="none" strike="noStrike">
                <a:solidFill>
                  <a:schemeClr val="dk1"/>
                </a:solidFill>
                <a:latin typeface="Arial"/>
                <a:ea typeface="Arial"/>
                <a:cs typeface="Arial"/>
                <a:sym typeface="Arial"/>
              </a:defRPr>
            </a:lvl4pPr>
            <a:lvl5pPr indent="-406781" lvl="4" marL="2286000" marR="0" rtl="0" algn="l">
              <a:lnSpc>
                <a:spcPct val="90000"/>
              </a:lnSpc>
              <a:spcBef>
                <a:spcPts val="780"/>
              </a:spcBef>
              <a:spcAft>
                <a:spcPts val="0"/>
              </a:spcAft>
              <a:buClr>
                <a:schemeClr val="dk1"/>
              </a:buClr>
              <a:buSzPts val="2806"/>
              <a:buFont typeface="Arial"/>
              <a:buChar char="•"/>
              <a:defRPr b="0" i="0" sz="2806" u="none" cap="none" strike="noStrike">
                <a:solidFill>
                  <a:schemeClr val="dk1"/>
                </a:solidFill>
                <a:latin typeface="Arial"/>
                <a:ea typeface="Arial"/>
                <a:cs typeface="Arial"/>
                <a:sym typeface="Arial"/>
              </a:defRPr>
            </a:lvl5pPr>
            <a:lvl6pPr indent="-406781" lvl="5" marL="2743200" marR="0" rtl="0" algn="l">
              <a:lnSpc>
                <a:spcPct val="90000"/>
              </a:lnSpc>
              <a:spcBef>
                <a:spcPts val="780"/>
              </a:spcBef>
              <a:spcAft>
                <a:spcPts val="0"/>
              </a:spcAft>
              <a:buClr>
                <a:schemeClr val="dk1"/>
              </a:buClr>
              <a:buSzPts val="2806"/>
              <a:buFont typeface="Arial"/>
              <a:buChar char="•"/>
              <a:defRPr b="0" i="0" sz="2806" u="none" cap="none" strike="noStrike">
                <a:solidFill>
                  <a:schemeClr val="dk1"/>
                </a:solidFill>
                <a:latin typeface="Arial"/>
                <a:ea typeface="Arial"/>
                <a:cs typeface="Arial"/>
                <a:sym typeface="Arial"/>
              </a:defRPr>
            </a:lvl6pPr>
            <a:lvl7pPr indent="-406781" lvl="6" marL="3200400" marR="0" rtl="0" algn="l">
              <a:lnSpc>
                <a:spcPct val="90000"/>
              </a:lnSpc>
              <a:spcBef>
                <a:spcPts val="780"/>
              </a:spcBef>
              <a:spcAft>
                <a:spcPts val="0"/>
              </a:spcAft>
              <a:buClr>
                <a:schemeClr val="dk1"/>
              </a:buClr>
              <a:buSzPts val="2806"/>
              <a:buFont typeface="Arial"/>
              <a:buChar char="•"/>
              <a:defRPr b="0" i="0" sz="2806" u="none" cap="none" strike="noStrike">
                <a:solidFill>
                  <a:schemeClr val="dk1"/>
                </a:solidFill>
                <a:latin typeface="Arial"/>
                <a:ea typeface="Arial"/>
                <a:cs typeface="Arial"/>
                <a:sym typeface="Arial"/>
              </a:defRPr>
            </a:lvl7pPr>
            <a:lvl8pPr indent="-406781" lvl="7" marL="3657600" marR="0" rtl="0" algn="l">
              <a:lnSpc>
                <a:spcPct val="90000"/>
              </a:lnSpc>
              <a:spcBef>
                <a:spcPts val="780"/>
              </a:spcBef>
              <a:spcAft>
                <a:spcPts val="0"/>
              </a:spcAft>
              <a:buClr>
                <a:schemeClr val="dk1"/>
              </a:buClr>
              <a:buSzPts val="2806"/>
              <a:buFont typeface="Arial"/>
              <a:buChar char="•"/>
              <a:defRPr b="0" i="0" sz="2806" u="none" cap="none" strike="noStrike">
                <a:solidFill>
                  <a:schemeClr val="dk1"/>
                </a:solidFill>
                <a:latin typeface="Arial"/>
                <a:ea typeface="Arial"/>
                <a:cs typeface="Arial"/>
                <a:sym typeface="Arial"/>
              </a:defRPr>
            </a:lvl8pPr>
            <a:lvl9pPr indent="-406781" lvl="8" marL="4114800" marR="0" rtl="0" algn="l">
              <a:lnSpc>
                <a:spcPct val="90000"/>
              </a:lnSpc>
              <a:spcBef>
                <a:spcPts val="780"/>
              </a:spcBef>
              <a:spcAft>
                <a:spcPts val="0"/>
              </a:spcAft>
              <a:buClr>
                <a:schemeClr val="dk1"/>
              </a:buClr>
              <a:buSzPts val="2806"/>
              <a:buFont typeface="Arial"/>
              <a:buChar char="•"/>
              <a:defRPr b="0" i="0" sz="2806" u="none" cap="none" strike="noStrike">
                <a:solidFill>
                  <a:schemeClr val="dk1"/>
                </a:solidFill>
                <a:latin typeface="Arial"/>
                <a:ea typeface="Arial"/>
                <a:cs typeface="Arial"/>
                <a:sym typeface="Arial"/>
              </a:defRPr>
            </a:lvl9pPr>
          </a:lstStyle>
          <a:p/>
        </p:txBody>
      </p:sp>
      <p:sp>
        <p:nvSpPr>
          <p:cNvPr id="8" name="Google Shape;8;p1"/>
          <p:cNvSpPr txBox="1"/>
          <p:nvPr>
            <p:ph idx="10" type="dt"/>
          </p:nvPr>
        </p:nvSpPr>
        <p:spPr>
          <a:xfrm>
            <a:off x="2227501" y="40040601"/>
            <a:ext cx="7290000" cy="2300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7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9" name="Google Shape;9;p1"/>
          <p:cNvSpPr txBox="1"/>
          <p:nvPr>
            <p:ph idx="11" type="ftr"/>
          </p:nvPr>
        </p:nvSpPr>
        <p:spPr>
          <a:xfrm>
            <a:off x="10732506" y="40040601"/>
            <a:ext cx="10935000" cy="2300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87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10" name="Google Shape;10;p1"/>
          <p:cNvSpPr txBox="1"/>
          <p:nvPr>
            <p:ph idx="12" type="sldNum"/>
          </p:nvPr>
        </p:nvSpPr>
        <p:spPr>
          <a:xfrm>
            <a:off x="22882509" y="40040601"/>
            <a:ext cx="7290000" cy="2300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870"/>
              <a:buFont typeface="Arial"/>
              <a:buNone/>
              <a:defRPr b="0" i="0" sz="187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3" name="Shape 83"/>
        <p:cNvGrpSpPr/>
        <p:nvPr/>
      </p:nvGrpSpPr>
      <p:grpSpPr>
        <a:xfrm>
          <a:off x="0" y="0"/>
          <a:ext cx="0" cy="0"/>
          <a:chOff x="0" y="0"/>
          <a:chExt cx="0" cy="0"/>
        </a:xfrm>
      </p:grpSpPr>
      <p:sp>
        <p:nvSpPr>
          <p:cNvPr id="84" name="Google Shape;84;p13"/>
          <p:cNvSpPr txBox="1"/>
          <p:nvPr/>
        </p:nvSpPr>
        <p:spPr>
          <a:xfrm>
            <a:off x="8270400" y="5220001"/>
            <a:ext cx="158592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9000"/>
              <a:buFont typeface="Arial"/>
              <a:buNone/>
            </a:pPr>
            <a:r>
              <a:rPr b="1" i="0" lang="pt-BR" sz="8000" u="none" cap="none" strike="noStrike">
                <a:solidFill>
                  <a:schemeClr val="dk1"/>
                </a:solidFill>
                <a:latin typeface="Times New Roman"/>
                <a:ea typeface="Times New Roman"/>
                <a:cs typeface="Times New Roman"/>
                <a:sym typeface="Times New Roman"/>
              </a:rPr>
              <a:t>Título do trabalho </a:t>
            </a:r>
            <a:endParaRPr b="0" i="0" sz="8000" u="none" cap="none" strike="noStrike">
              <a:solidFill>
                <a:schemeClr val="dk1"/>
              </a:solidFill>
              <a:latin typeface="Times New Roman"/>
              <a:ea typeface="Times New Roman"/>
              <a:cs typeface="Times New Roman"/>
              <a:sym typeface="Times New Roman"/>
            </a:endParaRPr>
          </a:p>
        </p:txBody>
      </p:sp>
      <p:sp>
        <p:nvSpPr>
          <p:cNvPr id="85" name="Google Shape;85;p13"/>
          <p:cNvSpPr txBox="1"/>
          <p:nvPr/>
        </p:nvSpPr>
        <p:spPr>
          <a:xfrm>
            <a:off x="27462613" y="6300825"/>
            <a:ext cx="3858000" cy="5487300"/>
          </a:xfrm>
          <a:prstGeom prst="rect">
            <a:avLst/>
          </a:prstGeom>
          <a:noFill/>
          <a:ln>
            <a:noFill/>
          </a:ln>
        </p:spPr>
        <p:txBody>
          <a:bodyPr anchorCtr="0" anchor="t" bIns="45700" lIns="91425" spcFirstLastPara="1" rIns="91425" wrap="square" tIns="45700">
            <a:spAutoFit/>
          </a:bodyPr>
          <a:lstStyle/>
          <a:p>
            <a:pPr indent="0" lvl="0" marL="0" marR="0" rtl="0" algn="r">
              <a:lnSpc>
                <a:spcPct val="115000"/>
              </a:lnSpc>
              <a:spcBef>
                <a:spcPts val="0"/>
              </a:spcBef>
              <a:spcAft>
                <a:spcPts val="0"/>
              </a:spcAft>
              <a:buClr>
                <a:schemeClr val="dk1"/>
              </a:buClr>
              <a:buSzPts val="1100"/>
              <a:buFont typeface="Arial"/>
              <a:buNone/>
            </a:pPr>
            <a:r>
              <a:rPr b="1" i="0" lang="pt-BR" sz="3000" u="none" cap="none" strike="noStrike">
                <a:solidFill>
                  <a:schemeClr val="dk1"/>
                </a:solidFill>
                <a:latin typeface="Times New Roman"/>
                <a:ea typeface="Times New Roman"/>
                <a:cs typeface="Times New Roman"/>
                <a:sym typeface="Times New Roman"/>
              </a:rPr>
              <a:t>Primeiro/a autor/a</a:t>
            </a:r>
            <a:endParaRPr b="1" i="0" sz="3000" u="none" cap="none" strike="noStrike">
              <a:solidFill>
                <a:schemeClr val="dk1"/>
              </a:solidFill>
              <a:latin typeface="Times New Roman"/>
              <a:ea typeface="Times New Roman"/>
              <a:cs typeface="Times New Roman"/>
              <a:sym typeface="Times New Roman"/>
            </a:endParaRPr>
          </a:p>
          <a:p>
            <a:pPr indent="0" lvl="0" marL="0" marR="0" rtl="0" algn="r">
              <a:lnSpc>
                <a:spcPct val="115000"/>
              </a:lnSpc>
              <a:spcBef>
                <a:spcPts val="0"/>
              </a:spcBef>
              <a:spcAft>
                <a:spcPts val="0"/>
              </a:spcAft>
              <a:buClr>
                <a:schemeClr val="dk1"/>
              </a:buClr>
              <a:buSzPts val="1100"/>
              <a:buFont typeface="Arial"/>
              <a:buNone/>
            </a:pPr>
            <a:r>
              <a:rPr b="0" i="0" lang="pt-BR" sz="3000" u="none" cap="none" strike="noStrike">
                <a:solidFill>
                  <a:schemeClr val="dk1"/>
                </a:solidFill>
                <a:latin typeface="Times New Roman"/>
                <a:ea typeface="Times New Roman"/>
                <a:cs typeface="Times New Roman"/>
                <a:sym typeface="Times New Roman"/>
              </a:rPr>
              <a:t>Titulação; vínculo</a:t>
            </a:r>
            <a:endParaRPr b="0" i="0" sz="3000" u="none" cap="none" strike="noStrike">
              <a:solidFill>
                <a:schemeClr val="dk1"/>
              </a:solidFill>
              <a:latin typeface="Times New Roman"/>
              <a:ea typeface="Times New Roman"/>
              <a:cs typeface="Times New Roman"/>
              <a:sym typeface="Times New Roman"/>
            </a:endParaRPr>
          </a:p>
          <a:p>
            <a:pPr indent="0" lvl="0" marL="0" marR="0" rtl="0" algn="r">
              <a:lnSpc>
                <a:spcPct val="115000"/>
              </a:lnSpc>
              <a:spcBef>
                <a:spcPts val="0"/>
              </a:spcBef>
              <a:spcAft>
                <a:spcPts val="0"/>
              </a:spcAft>
              <a:buClr>
                <a:schemeClr val="dk1"/>
              </a:buClr>
              <a:buSzPts val="1100"/>
              <a:buFont typeface="Arial"/>
              <a:buNone/>
            </a:pPr>
            <a:r>
              <a:rPr b="0" i="0" lang="pt-BR" sz="3000" u="none" cap="none" strike="noStrike">
                <a:solidFill>
                  <a:schemeClr val="dk1"/>
                </a:solidFill>
                <a:latin typeface="Times New Roman"/>
                <a:ea typeface="Times New Roman"/>
                <a:cs typeface="Times New Roman"/>
                <a:sym typeface="Times New Roman"/>
              </a:rPr>
              <a:t>e-mail</a:t>
            </a:r>
            <a:endParaRPr b="0" i="0" sz="3000" u="none" cap="none" strike="noStrike">
              <a:solidFill>
                <a:schemeClr val="dk1"/>
              </a:solidFill>
              <a:latin typeface="Times New Roman"/>
              <a:ea typeface="Times New Roman"/>
              <a:cs typeface="Times New Roman"/>
              <a:sym typeface="Times New Roman"/>
            </a:endParaRPr>
          </a:p>
          <a:p>
            <a:pPr indent="0" lvl="0" marL="0" marR="0" rtl="0" algn="r">
              <a:lnSpc>
                <a:spcPct val="115000"/>
              </a:lnSpc>
              <a:spcBef>
                <a:spcPts val="0"/>
              </a:spcBef>
              <a:spcAft>
                <a:spcPts val="0"/>
              </a:spcAft>
              <a:buClr>
                <a:schemeClr val="dk1"/>
              </a:buClr>
              <a:buSzPts val="1100"/>
              <a:buFont typeface="Arial"/>
              <a:buNone/>
            </a:pPr>
            <a:r>
              <a:rPr b="1" i="0" lang="pt-BR" sz="3000" u="none" cap="none" strike="noStrike">
                <a:solidFill>
                  <a:schemeClr val="dk1"/>
                </a:solidFill>
                <a:latin typeface="Times New Roman"/>
                <a:ea typeface="Times New Roman"/>
                <a:cs typeface="Times New Roman"/>
                <a:sym typeface="Times New Roman"/>
              </a:rPr>
              <a:t>Segundo/a autor/a</a:t>
            </a:r>
            <a:endParaRPr b="1" i="0" sz="3000" u="none" cap="none" strike="noStrike">
              <a:solidFill>
                <a:schemeClr val="dk1"/>
              </a:solidFill>
              <a:latin typeface="Times New Roman"/>
              <a:ea typeface="Times New Roman"/>
              <a:cs typeface="Times New Roman"/>
              <a:sym typeface="Times New Roman"/>
            </a:endParaRPr>
          </a:p>
          <a:p>
            <a:pPr indent="0" lvl="0" marL="0" marR="0" rtl="0" algn="r">
              <a:lnSpc>
                <a:spcPct val="115000"/>
              </a:lnSpc>
              <a:spcBef>
                <a:spcPts val="0"/>
              </a:spcBef>
              <a:spcAft>
                <a:spcPts val="0"/>
              </a:spcAft>
              <a:buClr>
                <a:schemeClr val="dk1"/>
              </a:buClr>
              <a:buSzPts val="1100"/>
              <a:buFont typeface="Arial"/>
              <a:buNone/>
            </a:pPr>
            <a:r>
              <a:rPr b="0" i="0" lang="pt-BR" sz="3000" u="none" cap="none" strike="noStrike">
                <a:solidFill>
                  <a:schemeClr val="dk1"/>
                </a:solidFill>
                <a:latin typeface="Times New Roman"/>
                <a:ea typeface="Times New Roman"/>
                <a:cs typeface="Times New Roman"/>
                <a:sym typeface="Times New Roman"/>
              </a:rPr>
              <a:t>Titulação; vínculo</a:t>
            </a:r>
            <a:endParaRPr b="0" i="0" sz="3000" u="none" cap="none" strike="noStrike">
              <a:solidFill>
                <a:schemeClr val="dk1"/>
              </a:solidFill>
              <a:latin typeface="Times New Roman"/>
              <a:ea typeface="Times New Roman"/>
              <a:cs typeface="Times New Roman"/>
              <a:sym typeface="Times New Roman"/>
            </a:endParaRPr>
          </a:p>
          <a:p>
            <a:pPr indent="0" lvl="0" marL="0" marR="0" rtl="0" algn="r">
              <a:lnSpc>
                <a:spcPct val="115000"/>
              </a:lnSpc>
              <a:spcBef>
                <a:spcPts val="0"/>
              </a:spcBef>
              <a:spcAft>
                <a:spcPts val="0"/>
              </a:spcAft>
              <a:buClr>
                <a:schemeClr val="dk1"/>
              </a:buClr>
              <a:buSzPts val="1100"/>
              <a:buFont typeface="Arial"/>
              <a:buNone/>
            </a:pPr>
            <a:r>
              <a:rPr b="0" i="0" lang="pt-BR" sz="3000" u="none" cap="none" strike="noStrike">
                <a:solidFill>
                  <a:schemeClr val="dk1"/>
                </a:solidFill>
                <a:latin typeface="Times New Roman"/>
                <a:ea typeface="Times New Roman"/>
                <a:cs typeface="Times New Roman"/>
                <a:sym typeface="Times New Roman"/>
              </a:rPr>
              <a:t>e-mail</a:t>
            </a:r>
            <a:endParaRPr b="0" i="0" sz="3000" u="none" cap="none" strike="noStrike">
              <a:solidFill>
                <a:schemeClr val="dk1"/>
              </a:solidFill>
              <a:latin typeface="Times New Roman"/>
              <a:ea typeface="Times New Roman"/>
              <a:cs typeface="Times New Roman"/>
              <a:sym typeface="Times New Roman"/>
            </a:endParaRPr>
          </a:p>
          <a:p>
            <a:pPr indent="0" lvl="0" marL="0" marR="0" rtl="0" algn="r">
              <a:lnSpc>
                <a:spcPct val="115000"/>
              </a:lnSpc>
              <a:spcBef>
                <a:spcPts val="0"/>
              </a:spcBef>
              <a:spcAft>
                <a:spcPts val="0"/>
              </a:spcAft>
              <a:buClr>
                <a:schemeClr val="dk1"/>
              </a:buClr>
              <a:buSzPts val="1100"/>
              <a:buFont typeface="Arial"/>
              <a:buNone/>
            </a:pPr>
            <a:r>
              <a:rPr b="1" i="0" lang="pt-BR" sz="3000" u="none" cap="none" strike="noStrike">
                <a:solidFill>
                  <a:schemeClr val="dk1"/>
                </a:solidFill>
                <a:latin typeface="Times New Roman"/>
                <a:ea typeface="Times New Roman"/>
                <a:cs typeface="Times New Roman"/>
                <a:sym typeface="Times New Roman"/>
              </a:rPr>
              <a:t>Terceiro autor/a</a:t>
            </a:r>
            <a:endParaRPr b="1" i="0" sz="3000" u="none" cap="none" strike="noStrike">
              <a:solidFill>
                <a:schemeClr val="dk1"/>
              </a:solidFill>
              <a:latin typeface="Times New Roman"/>
              <a:ea typeface="Times New Roman"/>
              <a:cs typeface="Times New Roman"/>
              <a:sym typeface="Times New Roman"/>
            </a:endParaRPr>
          </a:p>
          <a:p>
            <a:pPr indent="0" lvl="0" marL="0" marR="0" rtl="0" algn="r">
              <a:lnSpc>
                <a:spcPct val="115000"/>
              </a:lnSpc>
              <a:spcBef>
                <a:spcPts val="0"/>
              </a:spcBef>
              <a:spcAft>
                <a:spcPts val="0"/>
              </a:spcAft>
              <a:buClr>
                <a:schemeClr val="dk1"/>
              </a:buClr>
              <a:buSzPts val="1100"/>
              <a:buFont typeface="Arial"/>
              <a:buNone/>
            </a:pPr>
            <a:r>
              <a:rPr b="0" i="0" lang="pt-BR" sz="3000" u="none" cap="none" strike="noStrike">
                <a:solidFill>
                  <a:schemeClr val="dk1"/>
                </a:solidFill>
                <a:latin typeface="Times New Roman"/>
                <a:ea typeface="Times New Roman"/>
                <a:cs typeface="Times New Roman"/>
                <a:sym typeface="Times New Roman"/>
              </a:rPr>
              <a:t>Titulação; vínculo</a:t>
            </a:r>
            <a:endParaRPr b="0" i="0" sz="3000" u="none" cap="none" strike="noStrike">
              <a:solidFill>
                <a:schemeClr val="dk1"/>
              </a:solidFill>
              <a:latin typeface="Times New Roman"/>
              <a:ea typeface="Times New Roman"/>
              <a:cs typeface="Times New Roman"/>
              <a:sym typeface="Times New Roman"/>
            </a:endParaRPr>
          </a:p>
          <a:p>
            <a:pPr indent="0" lvl="0" marL="0" marR="0" rtl="0" algn="r">
              <a:lnSpc>
                <a:spcPct val="115000"/>
              </a:lnSpc>
              <a:spcBef>
                <a:spcPts val="0"/>
              </a:spcBef>
              <a:spcAft>
                <a:spcPts val="0"/>
              </a:spcAft>
              <a:buClr>
                <a:schemeClr val="dk1"/>
              </a:buClr>
              <a:buSzPts val="1100"/>
              <a:buFont typeface="Arial"/>
              <a:buNone/>
            </a:pPr>
            <a:r>
              <a:rPr b="0" i="0" lang="pt-BR" sz="3000" u="none" cap="none" strike="noStrike">
                <a:solidFill>
                  <a:schemeClr val="dk1"/>
                </a:solidFill>
                <a:latin typeface="Times New Roman"/>
                <a:ea typeface="Times New Roman"/>
                <a:cs typeface="Times New Roman"/>
                <a:sym typeface="Times New Roman"/>
              </a:rPr>
              <a:t>e-mail</a:t>
            </a:r>
            <a:endParaRPr b="0" i="0" sz="3000" u="none" cap="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1200"/>
              </a:spcBef>
              <a:spcAft>
                <a:spcPts val="0"/>
              </a:spcAft>
              <a:buClr>
                <a:srgbClr val="000000"/>
              </a:buClr>
              <a:buSzPts val="4000"/>
              <a:buFont typeface="Arial"/>
              <a:buNone/>
            </a:pPr>
            <a:r>
              <a:t/>
            </a:r>
            <a:endParaRPr b="1" i="0" sz="3000" u="none" cap="none" strike="noStrike">
              <a:solidFill>
                <a:schemeClr val="dk1"/>
              </a:solidFill>
              <a:latin typeface="Times New Roman"/>
              <a:ea typeface="Times New Roman"/>
              <a:cs typeface="Times New Roman"/>
              <a:sym typeface="Times New Roman"/>
            </a:endParaRPr>
          </a:p>
        </p:txBody>
      </p:sp>
      <p:sp>
        <p:nvSpPr>
          <p:cNvPr id="86" name="Google Shape;86;p13"/>
          <p:cNvSpPr txBox="1"/>
          <p:nvPr/>
        </p:nvSpPr>
        <p:spPr>
          <a:xfrm>
            <a:off x="1079300" y="12690000"/>
            <a:ext cx="14770500" cy="20656500"/>
          </a:xfrm>
          <a:prstGeom prst="rect">
            <a:avLst/>
          </a:prstGeom>
          <a:noFill/>
          <a:ln>
            <a:noFill/>
          </a:ln>
        </p:spPr>
        <p:txBody>
          <a:bodyPr anchorCtr="0" anchor="t" bIns="45700" lIns="91425" spcFirstLastPara="1" rIns="91425" wrap="square" tIns="45700">
            <a:spAutoFit/>
          </a:bodyPr>
          <a:lstStyle/>
          <a:p>
            <a:pPr indent="0" lvl="0" marL="0" marR="0" rtl="0" algn="just">
              <a:lnSpc>
                <a:spcPct val="115000"/>
              </a:lnSpc>
              <a:spcBef>
                <a:spcPts val="1500"/>
              </a:spcBef>
              <a:spcAft>
                <a:spcPts val="0"/>
              </a:spcAft>
              <a:buClr>
                <a:srgbClr val="000000"/>
              </a:buClr>
              <a:buSzPts val="3500"/>
              <a:buFont typeface="Arial"/>
              <a:buNone/>
            </a:pPr>
            <a:r>
              <a:rPr b="1" i="0" lang="pt-BR" sz="3500" u="none" cap="none" strike="noStrike">
                <a:solidFill>
                  <a:srgbClr val="000000"/>
                </a:solidFill>
                <a:latin typeface="Times New Roman"/>
                <a:ea typeface="Times New Roman"/>
                <a:cs typeface="Times New Roman"/>
                <a:sym typeface="Times New Roman"/>
              </a:rPr>
              <a:t>INTRODUÇÃO</a:t>
            </a:r>
            <a:endParaRPr b="0" i="0" sz="3000" u="none" cap="none" strike="noStrike">
              <a:solidFill>
                <a:srgbClr val="000000"/>
              </a:solidFill>
              <a:latin typeface="Times New Roman"/>
              <a:ea typeface="Times New Roman"/>
              <a:cs typeface="Times New Roman"/>
              <a:sym typeface="Times New Roman"/>
            </a:endParaRPr>
          </a:p>
          <a:p>
            <a:pPr indent="0" lvl="0" marL="0" marR="0" rtl="0" algn="just">
              <a:lnSpc>
                <a:spcPct val="115000"/>
              </a:lnSpc>
              <a:spcBef>
                <a:spcPts val="2500"/>
              </a:spcBef>
              <a:spcAft>
                <a:spcPts val="0"/>
              </a:spcAft>
              <a:buClr>
                <a:srgbClr val="000000"/>
              </a:buClr>
              <a:buSzPts val="3000"/>
              <a:buFont typeface="Arial"/>
              <a:buNone/>
            </a:pPr>
            <a:r>
              <a:rPr b="0" i="0" lang="pt-BR" sz="3000" u="none" cap="none" strike="noStrike">
                <a:solidFill>
                  <a:srgbClr val="000000"/>
                </a:solidFill>
                <a:latin typeface="Times New Roman"/>
                <a:ea typeface="Times New Roman"/>
                <a:cs typeface="Times New Roman"/>
                <a:sym typeface="Times New Roman"/>
              </a:rPr>
              <a:t>Este modelo estabelece o padrão para envio de pôsteres a serem apresentados no evento e posterior publicação nos anais. Sua utilização é obrigatória tanto para a apresentação quanto para a publicação dos trabalhos.</a:t>
            </a:r>
            <a:endParaRPr b="0" i="0" sz="3000" u="none" cap="none" strike="noStrike">
              <a:solidFill>
                <a:srgbClr val="000000"/>
              </a:solidFill>
              <a:latin typeface="Times New Roman"/>
              <a:ea typeface="Times New Roman"/>
              <a:cs typeface="Times New Roman"/>
              <a:sym typeface="Times New Roman"/>
            </a:endParaRPr>
          </a:p>
          <a:p>
            <a:pPr indent="0" lvl="0" marL="0" marR="0" rtl="0" algn="just">
              <a:lnSpc>
                <a:spcPct val="115000"/>
              </a:lnSpc>
              <a:spcBef>
                <a:spcPts val="2500"/>
              </a:spcBef>
              <a:spcAft>
                <a:spcPts val="0"/>
              </a:spcAft>
              <a:buClr>
                <a:srgbClr val="000000"/>
              </a:buClr>
              <a:buSzPts val="3000"/>
              <a:buFont typeface="Arial"/>
              <a:buNone/>
            </a:pPr>
            <a:r>
              <a:rPr b="1" i="0" lang="pt-BR" sz="3000" u="none" cap="none" strike="noStrike">
                <a:solidFill>
                  <a:srgbClr val="000000"/>
                </a:solidFill>
                <a:latin typeface="Times New Roman"/>
                <a:ea typeface="Times New Roman"/>
                <a:cs typeface="Times New Roman"/>
                <a:sym typeface="Times New Roman"/>
              </a:rPr>
              <a:t>Não edite este arquivo original. </a:t>
            </a:r>
            <a:r>
              <a:rPr b="0" i="0" lang="pt-BR" sz="3000" u="none" cap="none" strike="noStrike">
                <a:solidFill>
                  <a:srgbClr val="000000"/>
                </a:solidFill>
                <a:latin typeface="Times New Roman"/>
                <a:ea typeface="Times New Roman"/>
                <a:cs typeface="Times New Roman"/>
                <a:sym typeface="Times New Roman"/>
              </a:rPr>
              <a:t>Faça uma cópia para o Google Drive ou realize o download para o seu dispositivo e substitua estas instruções pelo texto do trabalho. </a:t>
            </a:r>
            <a:endParaRPr b="0" i="0" sz="3000" u="none" cap="none" strike="noStrike">
              <a:solidFill>
                <a:srgbClr val="000000"/>
              </a:solidFill>
              <a:latin typeface="Times New Roman"/>
              <a:ea typeface="Times New Roman"/>
              <a:cs typeface="Times New Roman"/>
              <a:sym typeface="Times New Roman"/>
            </a:endParaRPr>
          </a:p>
          <a:p>
            <a:pPr indent="0" lvl="0" marL="0" marR="0" rtl="0" algn="just">
              <a:lnSpc>
                <a:spcPct val="115000"/>
              </a:lnSpc>
              <a:spcBef>
                <a:spcPts val="2500"/>
              </a:spcBef>
              <a:spcAft>
                <a:spcPts val="0"/>
              </a:spcAft>
              <a:buClr>
                <a:srgbClr val="000000"/>
              </a:buClr>
              <a:buSzPts val="3000"/>
              <a:buFont typeface="Arial"/>
              <a:buNone/>
            </a:pPr>
            <a:r>
              <a:rPr b="1" i="0" lang="pt-BR" sz="3500" u="none" cap="none" strike="noStrike">
                <a:solidFill>
                  <a:srgbClr val="000000"/>
                </a:solidFill>
                <a:latin typeface="Times New Roman"/>
                <a:ea typeface="Times New Roman"/>
                <a:cs typeface="Times New Roman"/>
                <a:sym typeface="Times New Roman"/>
              </a:rPr>
              <a:t>1 NORMAS DE FORMATAÇÃO</a:t>
            </a:r>
            <a:endParaRPr b="1" i="0" sz="3500" u="none" cap="none" strike="noStrike">
              <a:solidFill>
                <a:srgbClr val="000000"/>
              </a:solidFill>
              <a:latin typeface="Times New Roman"/>
              <a:ea typeface="Times New Roman"/>
              <a:cs typeface="Times New Roman"/>
              <a:sym typeface="Times New Roman"/>
            </a:endParaRPr>
          </a:p>
          <a:p>
            <a:pPr indent="0" lvl="0" marL="0" marR="0" rtl="0" algn="just">
              <a:lnSpc>
                <a:spcPct val="115000"/>
              </a:lnSpc>
              <a:spcBef>
                <a:spcPts val="2500"/>
              </a:spcBef>
              <a:spcAft>
                <a:spcPts val="0"/>
              </a:spcAft>
              <a:buClr>
                <a:schemeClr val="dk1"/>
              </a:buClr>
              <a:buSzPts val="1100"/>
              <a:buFont typeface="Arial"/>
              <a:buNone/>
            </a:pPr>
            <a:r>
              <a:rPr b="0" i="0" lang="pt-BR" sz="3000" u="none" cap="none" strike="noStrike">
                <a:solidFill>
                  <a:srgbClr val="000000"/>
                </a:solidFill>
                <a:latin typeface="Times New Roman"/>
                <a:ea typeface="Times New Roman"/>
                <a:cs typeface="Times New Roman"/>
                <a:sym typeface="Times New Roman"/>
              </a:rPr>
              <a:t>Para garantir a uniformidade editorial, todos os pôsteres deverão seguir as normas de dimensões e formatação descritas a seguir. O descumprimento dessas normas poderá resultar na devolução do arquivo para adequações.</a:t>
            </a:r>
            <a:endParaRPr b="0" i="0" sz="3000" u="none" cap="none" strike="noStrike">
              <a:solidFill>
                <a:srgbClr val="000000"/>
              </a:solidFill>
              <a:latin typeface="Times New Roman"/>
              <a:ea typeface="Times New Roman"/>
              <a:cs typeface="Times New Roman"/>
              <a:sym typeface="Times New Roman"/>
            </a:endParaRPr>
          </a:p>
          <a:p>
            <a:pPr indent="0" lvl="0" marL="0" marR="0" rtl="0" algn="just">
              <a:lnSpc>
                <a:spcPct val="115000"/>
              </a:lnSpc>
              <a:spcBef>
                <a:spcPts val="2500"/>
              </a:spcBef>
              <a:spcAft>
                <a:spcPts val="0"/>
              </a:spcAft>
              <a:buClr>
                <a:schemeClr val="dk1"/>
              </a:buClr>
              <a:buSzPts val="1100"/>
              <a:buFont typeface="Arial"/>
              <a:buNone/>
            </a:pPr>
            <a:r>
              <a:rPr b="0" i="0" lang="pt-BR" sz="3000" u="none" cap="none" strike="noStrike">
                <a:solidFill>
                  <a:srgbClr val="000000"/>
                </a:solidFill>
                <a:latin typeface="Times New Roman"/>
                <a:ea typeface="Times New Roman"/>
                <a:cs typeface="Times New Roman"/>
                <a:sym typeface="Times New Roman"/>
              </a:rPr>
              <a:t>O documento deverá ser elaborado </a:t>
            </a:r>
            <a:r>
              <a:rPr b="1" i="0" lang="pt-BR" sz="3000" u="none" cap="none" strike="noStrike">
                <a:solidFill>
                  <a:srgbClr val="000000"/>
                </a:solidFill>
                <a:latin typeface="Times New Roman"/>
                <a:ea typeface="Times New Roman"/>
                <a:cs typeface="Times New Roman"/>
                <a:sym typeface="Times New Roman"/>
              </a:rPr>
              <a:t>nas dimensôes 90x120 cm, formato vertical, em coluna dupla ou tripla,</a:t>
            </a:r>
            <a:r>
              <a:rPr b="0" i="0" lang="pt-BR" sz="3000" u="none" cap="none" strike="noStrike">
                <a:solidFill>
                  <a:srgbClr val="000000"/>
                </a:solidFill>
                <a:latin typeface="Times New Roman"/>
                <a:ea typeface="Times New Roman"/>
                <a:cs typeface="Times New Roman"/>
                <a:sym typeface="Times New Roman"/>
              </a:rPr>
              <a:t> exatamente conforme este modelo. As margens devem ser mantidas sem alterações: esquerda, direita e inferior de 3,0 cm, superior de 14,5 cm (incluindo o cabeçalho) e espaçamento de 1,5 cm entre colunas. As imagens devem ter qualidade mínima de 300 dpi. Como este arquivo já contém todas as configurações exigidas para a submissão, recomenda-se não modificar os parâmetros de formatação.</a:t>
            </a:r>
            <a:endParaRPr b="0" i="0" sz="3000" u="none" cap="none" strike="noStrike">
              <a:solidFill>
                <a:srgbClr val="000000"/>
              </a:solidFill>
              <a:latin typeface="Times New Roman"/>
              <a:ea typeface="Times New Roman"/>
              <a:cs typeface="Times New Roman"/>
              <a:sym typeface="Times New Roman"/>
            </a:endParaRPr>
          </a:p>
          <a:p>
            <a:pPr indent="0" lvl="0" marL="0" marR="0" rtl="0" algn="just">
              <a:lnSpc>
                <a:spcPct val="115000"/>
              </a:lnSpc>
              <a:spcBef>
                <a:spcPts val="2500"/>
              </a:spcBef>
              <a:spcAft>
                <a:spcPts val="0"/>
              </a:spcAft>
              <a:buClr>
                <a:schemeClr val="dk1"/>
              </a:buClr>
              <a:buSzPts val="1100"/>
              <a:buFont typeface="Arial"/>
              <a:buNone/>
            </a:pPr>
            <a:r>
              <a:rPr b="0" i="0" lang="pt-BR" sz="3000" u="none" cap="none" strike="noStrike">
                <a:solidFill>
                  <a:srgbClr val="000000"/>
                </a:solidFill>
                <a:latin typeface="Times New Roman"/>
                <a:ea typeface="Times New Roman"/>
                <a:cs typeface="Times New Roman"/>
                <a:sym typeface="Times New Roman"/>
              </a:rPr>
              <a:t>O corpo do texto deve utilizar a fonte Times New Roman, tamanho 30 pt, alinhamento justificado e espaçamento 1,15 entre linhas, sem recuo e com espaço de 10 pt entre parágrafos. O título do trabalho deve ser centralizado, em fonte Times New Roman, tamanho 14 pt, negrito e caixa alta. As informações de autoria (nome, titulação, vínculo institucional e e-mail) devem ser alinhadas à direita, em fonte tamanho 30 pt e espaçamento simples. Apenas o nome da autoria deve estar em negrito.</a:t>
            </a:r>
            <a:endParaRPr b="0" i="0" sz="3000" u="none" cap="none" strike="noStrike">
              <a:solidFill>
                <a:srgbClr val="000000"/>
              </a:solidFill>
              <a:latin typeface="Times New Roman"/>
              <a:ea typeface="Times New Roman"/>
              <a:cs typeface="Times New Roman"/>
              <a:sym typeface="Times New Roman"/>
            </a:endParaRPr>
          </a:p>
          <a:p>
            <a:pPr indent="0" lvl="0" marL="0" marR="0" rtl="0" algn="just">
              <a:lnSpc>
                <a:spcPct val="115000"/>
              </a:lnSpc>
              <a:spcBef>
                <a:spcPts val="2500"/>
              </a:spcBef>
              <a:spcAft>
                <a:spcPts val="0"/>
              </a:spcAft>
              <a:buClr>
                <a:schemeClr val="dk1"/>
              </a:buClr>
              <a:buSzPts val="1100"/>
              <a:buFont typeface="Arial"/>
              <a:buNone/>
            </a:pPr>
            <a:r>
              <a:rPr b="1" i="0" lang="pt-BR" sz="3000" u="none" cap="none" strike="noStrike">
                <a:solidFill>
                  <a:srgbClr val="000000"/>
                </a:solidFill>
                <a:latin typeface="Times New Roman"/>
                <a:ea typeface="Times New Roman"/>
                <a:cs typeface="Times New Roman"/>
                <a:sym typeface="Times New Roman"/>
              </a:rPr>
              <a:t>1.1 Estrutura das seções</a:t>
            </a:r>
            <a:endParaRPr b="1" i="0" sz="3000" u="none" cap="none" strike="noStrike">
              <a:solidFill>
                <a:srgbClr val="000000"/>
              </a:solidFill>
              <a:latin typeface="Times New Roman"/>
              <a:ea typeface="Times New Roman"/>
              <a:cs typeface="Times New Roman"/>
              <a:sym typeface="Times New Roman"/>
            </a:endParaRPr>
          </a:p>
          <a:p>
            <a:pPr indent="0" lvl="0" marL="0" marR="0" rtl="0" algn="just">
              <a:lnSpc>
                <a:spcPct val="115000"/>
              </a:lnSpc>
              <a:spcBef>
                <a:spcPts val="2500"/>
              </a:spcBef>
              <a:spcAft>
                <a:spcPts val="0"/>
              </a:spcAft>
              <a:buClr>
                <a:schemeClr val="dk1"/>
              </a:buClr>
              <a:buSzPts val="1100"/>
              <a:buFont typeface="Arial"/>
              <a:buNone/>
            </a:pPr>
            <a:r>
              <a:rPr b="0" i="0" lang="pt-BR" sz="3000" u="none" cap="none" strike="noStrike">
                <a:solidFill>
                  <a:srgbClr val="000000"/>
                </a:solidFill>
                <a:latin typeface="Times New Roman"/>
                <a:ea typeface="Times New Roman"/>
                <a:cs typeface="Times New Roman"/>
                <a:sym typeface="Times New Roman"/>
              </a:rPr>
              <a:t>Sugerimos a organização do texto por meio de numeração progressiva, de modo a expor as informações de forma clara e organizada. Neste padrão, os títulos de seção devem utilizar fonte tamanho 30 pt, espaçamento 1,15 entre linhas e espaçamento de 25 pt antes e depois. As seções INTRODUÇÃO e REFERÊNCIAS não devem ser numeradas, seguindo a formatação de Seção primária (fonte 35 pt, espaçamento 1,15 enttre linhas e espaçamento 25 pt antes e depois).</a:t>
            </a:r>
            <a:endParaRPr b="0" i="0" sz="3000" u="none" cap="none" strike="noStrike">
              <a:solidFill>
                <a:srgbClr val="000000"/>
              </a:solidFill>
              <a:latin typeface="Times New Roman"/>
              <a:ea typeface="Times New Roman"/>
              <a:cs typeface="Times New Roman"/>
              <a:sym typeface="Times New Roman"/>
            </a:endParaRPr>
          </a:p>
          <a:p>
            <a:pPr indent="0" lvl="0" marL="0" marR="0" rtl="0" algn="just">
              <a:lnSpc>
                <a:spcPct val="115000"/>
              </a:lnSpc>
              <a:spcBef>
                <a:spcPts val="2500"/>
              </a:spcBef>
              <a:spcAft>
                <a:spcPts val="0"/>
              </a:spcAft>
              <a:buClr>
                <a:schemeClr val="dk1"/>
              </a:buClr>
              <a:buSzPts val="1100"/>
              <a:buFont typeface="Arial"/>
              <a:buNone/>
            </a:pPr>
            <a:r>
              <a:rPr b="0" i="0" lang="pt-BR" sz="3000" u="none" cap="none" strike="noStrike">
                <a:solidFill>
                  <a:srgbClr val="000000"/>
                </a:solidFill>
                <a:latin typeface="Times New Roman"/>
                <a:ea typeface="Times New Roman"/>
                <a:cs typeface="Times New Roman"/>
                <a:sym typeface="Times New Roman"/>
              </a:rPr>
              <a:t>Segue formatação para os títulos de seção e modelo para lista de tópicos::</a:t>
            </a:r>
            <a:endParaRPr b="0" i="0" sz="3000" u="none" cap="none" strike="noStrike">
              <a:solidFill>
                <a:srgbClr val="000000"/>
              </a:solidFill>
              <a:latin typeface="Times New Roman"/>
              <a:ea typeface="Times New Roman"/>
              <a:cs typeface="Times New Roman"/>
              <a:sym typeface="Times New Roman"/>
            </a:endParaRPr>
          </a:p>
          <a:p>
            <a:pPr indent="0" lvl="0" marL="0" marR="0" rtl="0" algn="just">
              <a:lnSpc>
                <a:spcPct val="115000"/>
              </a:lnSpc>
              <a:spcBef>
                <a:spcPts val="2500"/>
              </a:spcBef>
              <a:spcAft>
                <a:spcPts val="0"/>
              </a:spcAft>
              <a:buClr>
                <a:schemeClr val="dk1"/>
              </a:buClr>
              <a:buSzPts val="1100"/>
              <a:buFont typeface="Arial"/>
              <a:buNone/>
            </a:pPr>
            <a:r>
              <a:rPr b="0" i="0" lang="pt-BR" sz="3000" u="none" cap="none" strike="noStrike">
                <a:solidFill>
                  <a:srgbClr val="000000"/>
                </a:solidFill>
                <a:latin typeface="Times New Roman"/>
                <a:ea typeface="Times New Roman"/>
                <a:cs typeface="Times New Roman"/>
                <a:sym typeface="Times New Roman"/>
              </a:rPr>
              <a:t>●	Seção primária (ex.: </a:t>
            </a:r>
            <a:r>
              <a:rPr b="1" i="0" lang="pt-BR" sz="3000" u="none" cap="none" strike="noStrike">
                <a:solidFill>
                  <a:srgbClr val="000000"/>
                </a:solidFill>
                <a:latin typeface="Times New Roman"/>
                <a:ea typeface="Times New Roman"/>
                <a:cs typeface="Times New Roman"/>
                <a:sym typeface="Times New Roman"/>
              </a:rPr>
              <a:t>1 TÍTULO</a:t>
            </a:r>
            <a:r>
              <a:rPr b="0" i="0" lang="pt-BR" sz="3000" u="none" cap="none" strike="noStrike">
                <a:solidFill>
                  <a:srgbClr val="000000"/>
                </a:solidFill>
                <a:latin typeface="Times New Roman"/>
                <a:ea typeface="Times New Roman"/>
                <a:cs typeface="Times New Roman"/>
                <a:sym typeface="Times New Roman"/>
              </a:rPr>
              <a:t>) – negrito e caixa alta; </a:t>
            </a:r>
            <a:endParaRPr b="0" i="0" sz="3000" u="none" cap="none" strike="noStrike">
              <a:solidFill>
                <a:srgbClr val="000000"/>
              </a:solidFill>
              <a:latin typeface="Times New Roman"/>
              <a:ea typeface="Times New Roman"/>
              <a:cs typeface="Times New Roman"/>
              <a:sym typeface="Times New Roman"/>
            </a:endParaRPr>
          </a:p>
          <a:p>
            <a:pPr indent="0" lvl="0" marL="0" marR="0" rtl="0" algn="just">
              <a:lnSpc>
                <a:spcPct val="115000"/>
              </a:lnSpc>
              <a:spcBef>
                <a:spcPts val="1000"/>
              </a:spcBef>
              <a:spcAft>
                <a:spcPts val="0"/>
              </a:spcAft>
              <a:buClr>
                <a:schemeClr val="dk1"/>
              </a:buClr>
              <a:buSzPts val="1100"/>
              <a:buFont typeface="Arial"/>
              <a:buNone/>
            </a:pPr>
            <a:r>
              <a:rPr b="0" i="0" lang="pt-BR" sz="3000" u="none" cap="none" strike="noStrike">
                <a:solidFill>
                  <a:srgbClr val="000000"/>
                </a:solidFill>
                <a:latin typeface="Times New Roman"/>
                <a:ea typeface="Times New Roman"/>
                <a:cs typeface="Times New Roman"/>
                <a:sym typeface="Times New Roman"/>
              </a:rPr>
              <a:t>●	Seção secundária (ex.: </a:t>
            </a:r>
            <a:r>
              <a:rPr b="1" i="0" lang="pt-BR" sz="3000" u="none" cap="none" strike="noStrike">
                <a:solidFill>
                  <a:srgbClr val="000000"/>
                </a:solidFill>
                <a:latin typeface="Times New Roman"/>
                <a:ea typeface="Times New Roman"/>
                <a:cs typeface="Times New Roman"/>
                <a:sym typeface="Times New Roman"/>
              </a:rPr>
              <a:t>1.1 Título</a:t>
            </a:r>
            <a:r>
              <a:rPr b="0" i="0" lang="pt-BR" sz="3000" u="none" cap="none" strike="noStrike">
                <a:solidFill>
                  <a:srgbClr val="000000"/>
                </a:solidFill>
                <a:latin typeface="Times New Roman"/>
                <a:ea typeface="Times New Roman"/>
                <a:cs typeface="Times New Roman"/>
                <a:sym typeface="Times New Roman"/>
              </a:rPr>
              <a:t>) – negrito; </a:t>
            </a:r>
            <a:endParaRPr b="0" i="0" sz="3000" u="none" cap="none" strike="noStrike">
              <a:solidFill>
                <a:srgbClr val="000000"/>
              </a:solidFill>
              <a:latin typeface="Times New Roman"/>
              <a:ea typeface="Times New Roman"/>
              <a:cs typeface="Times New Roman"/>
              <a:sym typeface="Times New Roman"/>
            </a:endParaRPr>
          </a:p>
          <a:p>
            <a:pPr indent="0" lvl="0" marL="0" marR="0" rtl="0" algn="just">
              <a:lnSpc>
                <a:spcPct val="115000"/>
              </a:lnSpc>
              <a:spcBef>
                <a:spcPts val="1000"/>
              </a:spcBef>
              <a:spcAft>
                <a:spcPts val="1000"/>
              </a:spcAft>
              <a:buClr>
                <a:schemeClr val="dk1"/>
              </a:buClr>
              <a:buSzPts val="1100"/>
              <a:buFont typeface="Arial"/>
              <a:buNone/>
            </a:pPr>
            <a:r>
              <a:rPr b="0" i="0" lang="pt-BR" sz="3000" u="none" cap="none" strike="noStrike">
                <a:solidFill>
                  <a:srgbClr val="000000"/>
                </a:solidFill>
                <a:latin typeface="Times New Roman"/>
                <a:ea typeface="Times New Roman"/>
                <a:cs typeface="Times New Roman"/>
                <a:sym typeface="Times New Roman"/>
              </a:rPr>
              <a:t>●	Seção terciária (ex.: </a:t>
            </a:r>
            <a:r>
              <a:rPr b="0" i="1" lang="pt-BR" sz="3000" u="none" cap="none" strike="noStrike">
                <a:solidFill>
                  <a:srgbClr val="000000"/>
                </a:solidFill>
                <a:latin typeface="Times New Roman"/>
                <a:ea typeface="Times New Roman"/>
                <a:cs typeface="Times New Roman"/>
                <a:sym typeface="Times New Roman"/>
              </a:rPr>
              <a:t>1.1.1 Título</a:t>
            </a:r>
            <a:r>
              <a:rPr b="0" i="0" lang="pt-BR" sz="3000" u="none" cap="none" strike="noStrike">
                <a:solidFill>
                  <a:srgbClr val="000000"/>
                </a:solidFill>
                <a:latin typeface="Times New Roman"/>
                <a:ea typeface="Times New Roman"/>
                <a:cs typeface="Times New Roman"/>
                <a:sym typeface="Times New Roman"/>
              </a:rPr>
              <a:t>) – itálico. </a:t>
            </a:r>
            <a:endParaRPr b="0" i="0" sz="3000" u="none" cap="none" strike="noStrike">
              <a:solidFill>
                <a:srgbClr val="000000"/>
              </a:solidFill>
              <a:latin typeface="Times New Roman"/>
              <a:ea typeface="Times New Roman"/>
              <a:cs typeface="Times New Roman"/>
              <a:sym typeface="Times New Roman"/>
            </a:endParaRPr>
          </a:p>
        </p:txBody>
      </p:sp>
      <p:sp>
        <p:nvSpPr>
          <p:cNvPr id="87" name="Google Shape;87;p13"/>
          <p:cNvSpPr txBox="1"/>
          <p:nvPr/>
        </p:nvSpPr>
        <p:spPr>
          <a:xfrm>
            <a:off x="16578300" y="12690000"/>
            <a:ext cx="14770500" cy="28836300"/>
          </a:xfrm>
          <a:prstGeom prst="rect">
            <a:avLst/>
          </a:prstGeom>
          <a:noFill/>
          <a:ln>
            <a:noFill/>
          </a:ln>
        </p:spPr>
        <p:txBody>
          <a:bodyPr anchorCtr="0" anchor="t" bIns="45700" lIns="91425" spcFirstLastPara="1" rIns="91425" wrap="square" tIns="45700">
            <a:spAutoFit/>
          </a:bodyPr>
          <a:lstStyle/>
          <a:p>
            <a:pPr indent="0" lvl="0" marL="0" marR="0" rtl="0" algn="just">
              <a:lnSpc>
                <a:spcPct val="115000"/>
              </a:lnSpc>
              <a:spcBef>
                <a:spcPts val="2500"/>
              </a:spcBef>
              <a:spcAft>
                <a:spcPts val="0"/>
              </a:spcAft>
              <a:buClr>
                <a:srgbClr val="000000"/>
              </a:buClr>
              <a:buSzPts val="3000"/>
              <a:buFont typeface="Arial"/>
              <a:buNone/>
            </a:pPr>
            <a:r>
              <a:rPr b="1" i="0" lang="pt-BR" sz="3000" u="none" cap="none" strike="noStrike">
                <a:solidFill>
                  <a:schemeClr val="dk1"/>
                </a:solidFill>
                <a:latin typeface="Times New Roman"/>
                <a:ea typeface="Times New Roman"/>
                <a:cs typeface="Times New Roman"/>
                <a:sym typeface="Times New Roman"/>
              </a:rPr>
              <a:t>1.4 Citações e referências</a:t>
            </a:r>
            <a:endParaRPr b="1" i="0" sz="3000" u="none" cap="none" strike="noStrike">
              <a:solidFill>
                <a:schemeClr val="dk1"/>
              </a:solidFill>
              <a:latin typeface="Times New Roman"/>
              <a:ea typeface="Times New Roman"/>
              <a:cs typeface="Times New Roman"/>
              <a:sym typeface="Times New Roman"/>
            </a:endParaRPr>
          </a:p>
          <a:p>
            <a:pPr indent="0" lvl="0" marL="0" marR="0" rtl="0" algn="just">
              <a:lnSpc>
                <a:spcPct val="115000"/>
              </a:lnSpc>
              <a:spcBef>
                <a:spcPts val="2500"/>
              </a:spcBef>
              <a:spcAft>
                <a:spcPts val="0"/>
              </a:spcAft>
              <a:buClr>
                <a:srgbClr val="000000"/>
              </a:buClr>
              <a:buSzPts val="3000"/>
              <a:buFont typeface="Arial"/>
              <a:buNone/>
            </a:pPr>
            <a:r>
              <a:rPr b="0" i="0" lang="pt-BR" sz="3000" u="none" cap="none" strike="noStrike">
                <a:solidFill>
                  <a:schemeClr val="dk1"/>
                </a:solidFill>
                <a:latin typeface="Times New Roman"/>
                <a:ea typeface="Times New Roman"/>
                <a:cs typeface="Times New Roman"/>
                <a:sym typeface="Times New Roman"/>
              </a:rPr>
              <a:t>As referências são obrigatórias e devem indicar apenas os autores citados no trabalho apresentado, seguindo o sistema autoria-data. As citações no texto devem observar as seguintes regras:</a:t>
            </a:r>
            <a:endParaRPr b="0" i="0" sz="3000" u="none" cap="none" strike="noStrike">
              <a:solidFill>
                <a:schemeClr val="dk1"/>
              </a:solidFill>
              <a:latin typeface="Times New Roman"/>
              <a:ea typeface="Times New Roman"/>
              <a:cs typeface="Times New Roman"/>
              <a:sym typeface="Times New Roman"/>
            </a:endParaRPr>
          </a:p>
          <a:p>
            <a:pPr indent="0" lvl="0" marL="0" marR="0" rtl="0" algn="just">
              <a:lnSpc>
                <a:spcPct val="115000"/>
              </a:lnSpc>
              <a:spcBef>
                <a:spcPts val="2500"/>
              </a:spcBef>
              <a:spcAft>
                <a:spcPts val="0"/>
              </a:spcAft>
              <a:buClr>
                <a:srgbClr val="000000"/>
              </a:buClr>
              <a:buSzPts val="3000"/>
              <a:buFont typeface="Arial"/>
              <a:buNone/>
            </a:pPr>
            <a:r>
              <a:rPr b="0" i="0" lang="pt-BR" sz="3000" u="none" cap="none" strike="noStrike">
                <a:solidFill>
                  <a:schemeClr val="dk1"/>
                </a:solidFill>
                <a:latin typeface="Times New Roman"/>
                <a:ea typeface="Times New Roman"/>
                <a:cs typeface="Times New Roman"/>
                <a:sym typeface="Times New Roman"/>
              </a:rPr>
              <a:t>●	Até três autorias: indicar todos os sobrenomes (ex.: Sobrenome X, Sobrenome Y e Sobrenome Z, 2014); </a:t>
            </a:r>
            <a:endParaRPr b="0" i="0" sz="3000" u="none" cap="none" strike="noStrike">
              <a:solidFill>
                <a:schemeClr val="dk1"/>
              </a:solidFill>
              <a:latin typeface="Times New Roman"/>
              <a:ea typeface="Times New Roman"/>
              <a:cs typeface="Times New Roman"/>
              <a:sym typeface="Times New Roman"/>
            </a:endParaRPr>
          </a:p>
          <a:p>
            <a:pPr indent="0" lvl="0" marL="0" marR="0" rtl="0" algn="just">
              <a:lnSpc>
                <a:spcPct val="115000"/>
              </a:lnSpc>
              <a:spcBef>
                <a:spcPts val="1000"/>
              </a:spcBef>
              <a:spcAft>
                <a:spcPts val="0"/>
              </a:spcAft>
              <a:buClr>
                <a:srgbClr val="000000"/>
              </a:buClr>
              <a:buSzPts val="3000"/>
              <a:buFont typeface="Arial"/>
              <a:buNone/>
            </a:pPr>
            <a:r>
              <a:rPr b="0" i="0" lang="pt-BR" sz="3000" u="none" cap="none" strike="noStrike">
                <a:solidFill>
                  <a:schemeClr val="dk1"/>
                </a:solidFill>
                <a:latin typeface="Times New Roman"/>
                <a:ea typeface="Times New Roman"/>
                <a:cs typeface="Times New Roman"/>
                <a:sym typeface="Times New Roman"/>
              </a:rPr>
              <a:t>●	Mais de três autorias: utilizar o sobrenome da primeira autoria seguido de et al. (ex.: Sobrenome X et al., 2000); </a:t>
            </a:r>
            <a:endParaRPr b="0" i="0" sz="3000" u="none" cap="none" strike="noStrike">
              <a:solidFill>
                <a:schemeClr val="dk1"/>
              </a:solidFill>
              <a:latin typeface="Times New Roman"/>
              <a:ea typeface="Times New Roman"/>
              <a:cs typeface="Times New Roman"/>
              <a:sym typeface="Times New Roman"/>
            </a:endParaRPr>
          </a:p>
          <a:p>
            <a:pPr indent="0" lvl="0" marL="0" marR="0" rtl="0" algn="just">
              <a:lnSpc>
                <a:spcPct val="115000"/>
              </a:lnSpc>
              <a:spcBef>
                <a:spcPts val="1000"/>
              </a:spcBef>
              <a:spcAft>
                <a:spcPts val="0"/>
              </a:spcAft>
              <a:buClr>
                <a:srgbClr val="000000"/>
              </a:buClr>
              <a:buSzPts val="3000"/>
              <a:buFont typeface="Arial"/>
              <a:buNone/>
            </a:pPr>
            <a:r>
              <a:rPr b="0" i="0" lang="pt-BR" sz="3000" u="none" cap="none" strike="noStrike">
                <a:solidFill>
                  <a:schemeClr val="dk1"/>
                </a:solidFill>
                <a:latin typeface="Times New Roman"/>
                <a:ea typeface="Times New Roman"/>
                <a:cs typeface="Times New Roman"/>
                <a:sym typeface="Times New Roman"/>
              </a:rPr>
              <a:t>●	Mesma autoria e mesmo ano: diferenciar os trabalhos por letras após o ano (ex.: Sobrenome X, 2004a; Sobrenome X, 2004b); </a:t>
            </a:r>
            <a:endParaRPr b="0" i="0" sz="3000" u="none" cap="none" strike="noStrike">
              <a:solidFill>
                <a:schemeClr val="dk1"/>
              </a:solidFill>
              <a:latin typeface="Times New Roman"/>
              <a:ea typeface="Times New Roman"/>
              <a:cs typeface="Times New Roman"/>
              <a:sym typeface="Times New Roman"/>
            </a:endParaRPr>
          </a:p>
          <a:p>
            <a:pPr indent="0" lvl="0" marL="0" marR="0" rtl="0" algn="just">
              <a:lnSpc>
                <a:spcPct val="115000"/>
              </a:lnSpc>
              <a:spcBef>
                <a:spcPts val="1000"/>
              </a:spcBef>
              <a:spcAft>
                <a:spcPts val="0"/>
              </a:spcAft>
              <a:buClr>
                <a:srgbClr val="000000"/>
              </a:buClr>
              <a:buSzPts val="3000"/>
              <a:buFont typeface="Arial"/>
              <a:buNone/>
            </a:pPr>
            <a:r>
              <a:rPr b="0" i="0" lang="pt-BR" sz="3000" u="none" cap="none" strike="noStrike">
                <a:solidFill>
                  <a:schemeClr val="dk1"/>
                </a:solidFill>
                <a:latin typeface="Times New Roman"/>
                <a:ea typeface="Times New Roman"/>
                <a:cs typeface="Times New Roman"/>
                <a:sym typeface="Times New Roman"/>
              </a:rPr>
              <a:t>●	Citações diretas de até três linhas: incorporar ao parágrafo entre aspas, seguidas de autoria, ano e página; </a:t>
            </a:r>
            <a:endParaRPr b="0" i="0" sz="3000" u="none" cap="none" strike="noStrike">
              <a:solidFill>
                <a:schemeClr val="dk1"/>
              </a:solidFill>
              <a:latin typeface="Times New Roman"/>
              <a:ea typeface="Times New Roman"/>
              <a:cs typeface="Times New Roman"/>
              <a:sym typeface="Times New Roman"/>
            </a:endParaRPr>
          </a:p>
          <a:p>
            <a:pPr indent="0" lvl="0" marL="0" marR="0" rtl="0" algn="just">
              <a:lnSpc>
                <a:spcPct val="115000"/>
              </a:lnSpc>
              <a:spcBef>
                <a:spcPts val="1000"/>
              </a:spcBef>
              <a:spcAft>
                <a:spcPts val="0"/>
              </a:spcAft>
              <a:buClr>
                <a:srgbClr val="000000"/>
              </a:buClr>
              <a:buSzPts val="3000"/>
              <a:buFont typeface="Arial"/>
              <a:buNone/>
            </a:pPr>
            <a:r>
              <a:rPr b="0" i="0" lang="pt-BR" sz="3000" u="none" cap="none" strike="noStrike">
                <a:solidFill>
                  <a:schemeClr val="dk1"/>
                </a:solidFill>
                <a:latin typeface="Times New Roman"/>
                <a:ea typeface="Times New Roman"/>
                <a:cs typeface="Times New Roman"/>
                <a:sym typeface="Times New Roman"/>
              </a:rPr>
              <a:t>●	Citações diretas com mais de três linhas: apresentar em parágrafo destacado, com recuo de 13 cm da margem esquerda, fonte tamanho 27 pt, espaçamento simples e sem aspas. </a:t>
            </a:r>
            <a:endParaRPr b="0" i="0" sz="3000" u="none" cap="none" strike="noStrike">
              <a:solidFill>
                <a:schemeClr val="dk1"/>
              </a:solidFill>
              <a:latin typeface="Times New Roman"/>
              <a:ea typeface="Times New Roman"/>
              <a:cs typeface="Times New Roman"/>
              <a:sym typeface="Times New Roman"/>
            </a:endParaRPr>
          </a:p>
          <a:p>
            <a:pPr indent="9525" lvl="0" marL="4680000" marR="0" rtl="0" algn="just">
              <a:lnSpc>
                <a:spcPct val="100000"/>
              </a:lnSpc>
              <a:spcBef>
                <a:spcPts val="2500"/>
              </a:spcBef>
              <a:spcAft>
                <a:spcPts val="0"/>
              </a:spcAft>
              <a:buClr>
                <a:srgbClr val="000000"/>
              </a:buClr>
              <a:buSzPts val="3000"/>
              <a:buFont typeface="Arial"/>
              <a:buNone/>
            </a:pPr>
            <a:r>
              <a:rPr b="0" i="0" lang="pt-BR" sz="2700" u="none" cap="none" strike="noStrike">
                <a:solidFill>
                  <a:schemeClr val="dk1"/>
                </a:solidFill>
                <a:latin typeface="Times New Roman"/>
                <a:ea typeface="Times New Roman"/>
                <a:cs typeface="Times New Roman"/>
                <a:sym typeface="Times New Roman"/>
              </a:rPr>
              <a:t>Lorem ipsum dolor sit amet, consectetur adipiscing elit. Praesent vitae justo sed purus convallis feugiat. Integer auctor, sapien sed cursus malesuada, ligula turpis malesuada nunc, sed facilisis purus neque velnunc. Nulla facilisi. Donec vitae orci sed ligula tincidunt varius. (SOBRENOME, 2026, p. 45)</a:t>
            </a:r>
            <a:endParaRPr b="0" i="0" sz="2700" u="none" cap="none" strike="noStrike">
              <a:solidFill>
                <a:schemeClr val="dk1"/>
              </a:solidFill>
              <a:latin typeface="Times New Roman"/>
              <a:ea typeface="Times New Roman"/>
              <a:cs typeface="Times New Roman"/>
              <a:sym typeface="Times New Roman"/>
            </a:endParaRPr>
          </a:p>
          <a:p>
            <a:pPr indent="0" lvl="0" marL="0" marR="0" rtl="0" algn="just">
              <a:lnSpc>
                <a:spcPct val="100000"/>
              </a:lnSpc>
              <a:spcBef>
                <a:spcPts val="2500"/>
              </a:spcBef>
              <a:spcAft>
                <a:spcPts val="0"/>
              </a:spcAft>
              <a:buClr>
                <a:srgbClr val="000000"/>
              </a:buClr>
              <a:buSzPts val="3000"/>
              <a:buFont typeface="Arial"/>
              <a:buNone/>
            </a:pPr>
            <a:r>
              <a:rPr b="0" i="0" lang="pt-BR" sz="3000" u="none" cap="none" strike="noStrike">
                <a:solidFill>
                  <a:schemeClr val="dk1"/>
                </a:solidFill>
                <a:latin typeface="Times New Roman"/>
                <a:ea typeface="Times New Roman"/>
                <a:cs typeface="Times New Roman"/>
                <a:sym typeface="Times New Roman"/>
              </a:rPr>
              <a:t>T</a:t>
            </a:r>
            <a:r>
              <a:rPr b="0" i="0" lang="pt-BR" sz="3000" u="none" cap="none" strike="noStrike">
                <a:solidFill>
                  <a:srgbClr val="000000"/>
                </a:solidFill>
                <a:latin typeface="Times New Roman"/>
                <a:ea typeface="Times New Roman"/>
                <a:cs typeface="Times New Roman"/>
                <a:sym typeface="Times New Roman"/>
              </a:rPr>
              <a:t>odas as tabelas, quadros e figuras devem apresentar, abaixo do elemento, a indicação da fonte, em fonte tamanho 25 pt, inclusive quando forem de elaboração própria. Exemplo: Fonte: Elaborado pela autoria (2026).</a:t>
            </a:r>
            <a:endParaRPr b="0" i="0" sz="3000" u="none" cap="none" strike="noStrike">
              <a:solidFill>
                <a:srgbClr val="000000"/>
              </a:solidFill>
              <a:latin typeface="Times New Roman"/>
              <a:ea typeface="Times New Roman"/>
              <a:cs typeface="Times New Roman"/>
              <a:sym typeface="Times New Roman"/>
            </a:endParaRPr>
          </a:p>
          <a:p>
            <a:pPr indent="0" lvl="0" marL="0" marR="0" rtl="0" algn="just">
              <a:lnSpc>
                <a:spcPct val="100000"/>
              </a:lnSpc>
              <a:spcBef>
                <a:spcPts val="2500"/>
              </a:spcBef>
              <a:spcAft>
                <a:spcPts val="0"/>
              </a:spcAft>
              <a:buClr>
                <a:srgbClr val="000000"/>
              </a:buClr>
              <a:buSzPts val="3000"/>
              <a:buFont typeface="Arial"/>
              <a:buNone/>
            </a:pPr>
            <a:r>
              <a:rPr b="0" i="0" lang="pt-BR" sz="3000" u="none" cap="none" strike="noStrike">
                <a:solidFill>
                  <a:srgbClr val="000000"/>
                </a:solidFill>
                <a:latin typeface="Times New Roman"/>
                <a:ea typeface="Times New Roman"/>
                <a:cs typeface="Times New Roman"/>
                <a:sym typeface="Times New Roman"/>
              </a:rPr>
              <a:t>Cada referência deve conter todos os dados essenciais que permitam a identificação e recuperação das obras, dispostas em ordem alfabética, no padrão ABNT. Utilizar alinhamento à esquerda, espaçamento simples entre linhas e 6 pt de espaçamento após cada referência.</a:t>
            </a:r>
            <a:endParaRPr b="0" i="0" sz="3000" u="none" cap="none" strike="noStrike">
              <a:solidFill>
                <a:srgbClr val="000000"/>
              </a:solidFill>
              <a:latin typeface="Times New Roman"/>
              <a:ea typeface="Times New Roman"/>
              <a:cs typeface="Times New Roman"/>
              <a:sym typeface="Times New Roman"/>
            </a:endParaRPr>
          </a:p>
          <a:p>
            <a:pPr indent="0" lvl="0" marL="0" marR="0" rtl="0" algn="just">
              <a:lnSpc>
                <a:spcPct val="115000"/>
              </a:lnSpc>
              <a:spcBef>
                <a:spcPts val="2500"/>
              </a:spcBef>
              <a:spcAft>
                <a:spcPts val="0"/>
              </a:spcAft>
              <a:buClr>
                <a:srgbClr val="000000"/>
              </a:buClr>
              <a:buSzPts val="3000"/>
              <a:buFont typeface="Arial"/>
              <a:buNone/>
            </a:pPr>
            <a:r>
              <a:rPr b="1" i="0" lang="pt-BR" sz="3500" u="none" cap="none" strike="noStrike">
                <a:solidFill>
                  <a:srgbClr val="000000"/>
                </a:solidFill>
                <a:latin typeface="Times New Roman"/>
                <a:ea typeface="Times New Roman"/>
                <a:cs typeface="Times New Roman"/>
                <a:sym typeface="Times New Roman"/>
              </a:rPr>
              <a:t>2 SOBRE O ENVIO DO ARQUIVO</a:t>
            </a:r>
            <a:endParaRPr b="0" i="0" sz="3500" u="none" cap="none" strike="noStrike">
              <a:solidFill>
                <a:srgbClr val="000000"/>
              </a:solidFill>
              <a:latin typeface="Times New Roman"/>
              <a:ea typeface="Times New Roman"/>
              <a:cs typeface="Times New Roman"/>
              <a:sym typeface="Times New Roman"/>
            </a:endParaRPr>
          </a:p>
          <a:p>
            <a:pPr indent="0" lvl="0" marL="0" marR="0" rtl="0" algn="just">
              <a:lnSpc>
                <a:spcPct val="115000"/>
              </a:lnSpc>
              <a:spcBef>
                <a:spcPts val="2500"/>
              </a:spcBef>
              <a:spcAft>
                <a:spcPts val="0"/>
              </a:spcAft>
              <a:buClr>
                <a:srgbClr val="000000"/>
              </a:buClr>
              <a:buSzPts val="3000"/>
              <a:buFont typeface="Arial"/>
              <a:buNone/>
            </a:pPr>
            <a:r>
              <a:rPr b="0" i="0" lang="pt-BR" sz="3000" u="none" cap="none" strike="noStrike">
                <a:solidFill>
                  <a:srgbClr val="000000"/>
                </a:solidFill>
                <a:latin typeface="Times New Roman"/>
                <a:ea typeface="Times New Roman"/>
                <a:cs typeface="Times New Roman"/>
                <a:sym typeface="Times New Roman"/>
              </a:rPr>
              <a:t>Os proponentes que tiverem seus resumos aceitos deverão enviar os pôsteres para o e-mail: semanaippur2026@ippur.ufrj.br até a data limite estipulada no calendário. O arquivo do pôster deverá ser enviado em formato PDF e nomeado com a sigla PO (pôster) e nome do autor. Ex.: PO_João Da Silva.pdf. </a:t>
            </a:r>
            <a:endParaRPr b="0" i="0" sz="3000" u="none" cap="none" strike="noStrike">
              <a:solidFill>
                <a:srgbClr val="000000"/>
              </a:solidFill>
              <a:latin typeface="Times New Roman"/>
              <a:ea typeface="Times New Roman"/>
              <a:cs typeface="Times New Roman"/>
              <a:sym typeface="Times New Roman"/>
            </a:endParaRPr>
          </a:p>
          <a:p>
            <a:pPr indent="0" lvl="0" marL="0" marR="0" rtl="0" algn="just">
              <a:lnSpc>
                <a:spcPct val="115000"/>
              </a:lnSpc>
              <a:spcBef>
                <a:spcPts val="2500"/>
              </a:spcBef>
              <a:spcAft>
                <a:spcPts val="0"/>
              </a:spcAft>
              <a:buClr>
                <a:srgbClr val="000000"/>
              </a:buClr>
              <a:buSzPts val="3000"/>
              <a:buFont typeface="Arial"/>
              <a:buNone/>
            </a:pPr>
            <a:r>
              <a:rPr b="1" i="0" lang="pt-BR" sz="3500" u="none" cap="none" strike="noStrike">
                <a:solidFill>
                  <a:srgbClr val="000000"/>
                </a:solidFill>
                <a:latin typeface="Times New Roman"/>
                <a:ea typeface="Times New Roman"/>
                <a:cs typeface="Times New Roman"/>
                <a:sym typeface="Times New Roman"/>
              </a:rPr>
              <a:t>REFERÊNCIAS</a:t>
            </a:r>
            <a:endParaRPr b="0" i="0" sz="3000" u="none" cap="none" strike="noStrike">
              <a:solidFill>
                <a:srgbClr val="000000"/>
              </a:solidFill>
              <a:latin typeface="Times New Roman"/>
              <a:ea typeface="Times New Roman"/>
              <a:cs typeface="Times New Roman"/>
              <a:sym typeface="Times New Roman"/>
            </a:endParaRPr>
          </a:p>
          <a:p>
            <a:pPr indent="0" lvl="0" marL="0" marR="0" rtl="0" algn="just">
              <a:lnSpc>
                <a:spcPct val="115000"/>
              </a:lnSpc>
              <a:spcBef>
                <a:spcPts val="2500"/>
              </a:spcBef>
              <a:spcAft>
                <a:spcPts val="0"/>
              </a:spcAft>
              <a:buClr>
                <a:srgbClr val="000000"/>
              </a:buClr>
              <a:buSzPts val="3000"/>
              <a:buFont typeface="Arial"/>
              <a:buNone/>
            </a:pPr>
            <a:r>
              <a:rPr b="0" i="0" lang="pt-BR" sz="3000" u="none" cap="none" strike="noStrike">
                <a:solidFill>
                  <a:srgbClr val="000000"/>
                </a:solidFill>
                <a:latin typeface="Times New Roman"/>
                <a:ea typeface="Times New Roman"/>
                <a:cs typeface="Times New Roman"/>
                <a:sym typeface="Times New Roman"/>
              </a:rPr>
              <a:t>Artigo em periódico:	SOBRENOME, Nome; SOBRENOME, Nome. </a:t>
            </a:r>
            <a:r>
              <a:rPr b="1" i="0" lang="pt-BR" sz="3000" u="none" cap="none" strike="noStrike">
                <a:solidFill>
                  <a:srgbClr val="000000"/>
                </a:solidFill>
                <a:latin typeface="Times New Roman"/>
                <a:ea typeface="Times New Roman"/>
                <a:cs typeface="Times New Roman"/>
                <a:sym typeface="Times New Roman"/>
              </a:rPr>
              <a:t>Título do artigo</a:t>
            </a:r>
            <a:r>
              <a:rPr b="0" i="0" lang="pt-BR" sz="3000" u="none" cap="none" strike="noStrike">
                <a:solidFill>
                  <a:srgbClr val="000000"/>
                </a:solidFill>
                <a:latin typeface="Times New Roman"/>
                <a:ea typeface="Times New Roman"/>
                <a:cs typeface="Times New Roman"/>
                <a:sym typeface="Times New Roman"/>
              </a:rPr>
              <a:t>. Nome do periódico, cidade, v., n., p. xx–xx. Se online: Acesso em: dia mês ano</a:t>
            </a:r>
            <a:endParaRPr b="0" i="0" sz="3000" u="none" cap="none" strike="noStrike">
              <a:solidFill>
                <a:srgbClr val="000000"/>
              </a:solidFill>
              <a:latin typeface="Times New Roman"/>
              <a:ea typeface="Times New Roman"/>
              <a:cs typeface="Times New Roman"/>
              <a:sym typeface="Times New Roman"/>
            </a:endParaRPr>
          </a:p>
          <a:p>
            <a:pPr indent="0" lvl="0" marL="0" marR="0" rtl="0" algn="just">
              <a:lnSpc>
                <a:spcPct val="115000"/>
              </a:lnSpc>
              <a:spcBef>
                <a:spcPts val="2500"/>
              </a:spcBef>
              <a:spcAft>
                <a:spcPts val="0"/>
              </a:spcAft>
              <a:buClr>
                <a:srgbClr val="000000"/>
              </a:buClr>
              <a:buSzPts val="3000"/>
              <a:buFont typeface="Arial"/>
              <a:buNone/>
            </a:pPr>
            <a:r>
              <a:rPr b="0" i="0" lang="pt-BR" sz="3000" u="none" cap="none" strike="noStrike">
                <a:solidFill>
                  <a:srgbClr val="000000"/>
                </a:solidFill>
                <a:latin typeface="Times New Roman"/>
                <a:ea typeface="Times New Roman"/>
                <a:cs typeface="Times New Roman"/>
                <a:sym typeface="Times New Roman"/>
              </a:rPr>
              <a:t>Capítulo de livro:	SOBRENOME, Nome. Título do capítulo. In: SOBRENOME, Nome (org.). Título do livro: subtítulo. Cidade: Editora, ano. p. xx–xx.</a:t>
            </a:r>
            <a:endParaRPr b="0" i="0" sz="3000" u="none" cap="none" strike="noStrike">
              <a:solidFill>
                <a:srgbClr val="000000"/>
              </a:solidFill>
              <a:latin typeface="Times New Roman"/>
              <a:ea typeface="Times New Roman"/>
              <a:cs typeface="Times New Roman"/>
              <a:sym typeface="Times New Roman"/>
            </a:endParaRPr>
          </a:p>
          <a:p>
            <a:pPr indent="0" lvl="0" marL="0" marR="0" rtl="0" algn="just">
              <a:lnSpc>
                <a:spcPct val="115000"/>
              </a:lnSpc>
              <a:spcBef>
                <a:spcPts val="2500"/>
              </a:spcBef>
              <a:spcAft>
                <a:spcPts val="0"/>
              </a:spcAft>
              <a:buClr>
                <a:srgbClr val="000000"/>
              </a:buClr>
              <a:buSzPts val="3000"/>
              <a:buFont typeface="Arial"/>
              <a:buNone/>
            </a:pPr>
            <a:r>
              <a:rPr b="0" i="0" lang="pt-BR" sz="3000" u="none" cap="none" strike="noStrike">
                <a:solidFill>
                  <a:srgbClr val="000000"/>
                </a:solidFill>
                <a:latin typeface="Times New Roman"/>
                <a:ea typeface="Times New Roman"/>
                <a:cs typeface="Times New Roman"/>
                <a:sym typeface="Times New Roman"/>
              </a:rPr>
              <a:t>Livro:	SOBRENOME, Nome. </a:t>
            </a:r>
            <a:r>
              <a:rPr b="0" i="1" lang="pt-BR" sz="3000" u="none" cap="none" strike="noStrike">
                <a:solidFill>
                  <a:srgbClr val="000000"/>
                </a:solidFill>
                <a:latin typeface="Times New Roman"/>
                <a:ea typeface="Times New Roman"/>
                <a:cs typeface="Times New Roman"/>
                <a:sym typeface="Times New Roman"/>
              </a:rPr>
              <a:t>Título: subtítulo.</a:t>
            </a:r>
            <a:r>
              <a:rPr b="0" i="0" lang="pt-BR" sz="3000" u="none" cap="none" strike="noStrike">
                <a:solidFill>
                  <a:srgbClr val="000000"/>
                </a:solidFill>
                <a:latin typeface="Times New Roman"/>
                <a:ea typeface="Times New Roman"/>
                <a:cs typeface="Times New Roman"/>
                <a:sym typeface="Times New Roman"/>
              </a:rPr>
              <a:t> Cidade: Editora, ano.</a:t>
            </a:r>
            <a:endParaRPr b="0" i="0" sz="3000" u="none" cap="none" strike="noStrike">
              <a:solidFill>
                <a:srgbClr val="000000"/>
              </a:solidFill>
              <a:latin typeface="Times New Roman"/>
              <a:ea typeface="Times New Roman"/>
              <a:cs typeface="Times New Roman"/>
              <a:sym typeface="Times New Roman"/>
            </a:endParaRPr>
          </a:p>
          <a:p>
            <a:pPr indent="0" lvl="0" marL="0" marR="0" rtl="0" algn="just">
              <a:lnSpc>
                <a:spcPct val="115000"/>
              </a:lnSpc>
              <a:spcBef>
                <a:spcPts val="2500"/>
              </a:spcBef>
              <a:spcAft>
                <a:spcPts val="0"/>
              </a:spcAft>
              <a:buClr>
                <a:srgbClr val="000000"/>
              </a:buClr>
              <a:buSzPts val="3000"/>
              <a:buFont typeface="Arial"/>
              <a:buNone/>
            </a:pPr>
            <a:r>
              <a:rPr b="0" i="0" lang="pt-BR" sz="3000" u="none" cap="none" strike="noStrike">
                <a:solidFill>
                  <a:srgbClr val="000000"/>
                </a:solidFill>
                <a:latin typeface="Times New Roman"/>
                <a:ea typeface="Times New Roman"/>
                <a:cs typeface="Times New Roman"/>
                <a:sym typeface="Times New Roman"/>
              </a:rPr>
              <a:t>Tese ou dissertação: Tese ou dissertação	SOBRENOME, Nome.</a:t>
            </a:r>
            <a:r>
              <a:rPr b="0" i="1" lang="pt-BR" sz="3000" u="none" cap="none" strike="noStrike">
                <a:solidFill>
                  <a:srgbClr val="000000"/>
                </a:solidFill>
                <a:latin typeface="Times New Roman"/>
                <a:ea typeface="Times New Roman"/>
                <a:cs typeface="Times New Roman"/>
                <a:sym typeface="Times New Roman"/>
              </a:rPr>
              <a:t> Título: subtítulo</a:t>
            </a:r>
            <a:r>
              <a:rPr b="0" i="0" lang="pt-BR" sz="3000" u="none" cap="none" strike="noStrike">
                <a:solidFill>
                  <a:srgbClr val="000000"/>
                </a:solidFill>
                <a:latin typeface="Times New Roman"/>
                <a:ea typeface="Times New Roman"/>
                <a:cs typeface="Times New Roman"/>
                <a:sym typeface="Times New Roman"/>
              </a:rPr>
              <a:t>. Dissertação (Mestrado em...) ou Tese (Doutorado em...) – Instituição. Cidade, ano.</a:t>
            </a:r>
            <a:endParaRPr b="0" i="0" sz="3000" u="none" cap="none" strike="noStrike">
              <a:solidFill>
                <a:srgbClr val="000000"/>
              </a:solidFill>
              <a:latin typeface="Times New Roman"/>
              <a:ea typeface="Times New Roman"/>
              <a:cs typeface="Times New Roman"/>
              <a:sym typeface="Times New Roman"/>
            </a:endParaRPr>
          </a:p>
          <a:p>
            <a:pPr indent="0" lvl="0" marL="0" marR="0" rtl="0" algn="just">
              <a:lnSpc>
                <a:spcPct val="115000"/>
              </a:lnSpc>
              <a:spcBef>
                <a:spcPts val="2500"/>
              </a:spcBef>
              <a:spcAft>
                <a:spcPts val="0"/>
              </a:spcAft>
              <a:buClr>
                <a:srgbClr val="000000"/>
              </a:buClr>
              <a:buSzPts val="3000"/>
              <a:buFont typeface="Arial"/>
              <a:buNone/>
            </a:pPr>
            <a:r>
              <a:rPr b="0" i="0" lang="pt-BR" sz="3000" u="none" cap="none" strike="noStrike">
                <a:solidFill>
                  <a:srgbClr val="000000"/>
                </a:solidFill>
                <a:latin typeface="Times New Roman"/>
                <a:ea typeface="Times New Roman"/>
                <a:cs typeface="Times New Roman"/>
                <a:sym typeface="Times New Roman"/>
              </a:rPr>
              <a:t>Conteúdo online com autor	SOBRENOME, Nome. Título da página ou artigo. Nome do site, ano (se houver). Disponível em: link. Acesso em: dia mês ano.</a:t>
            </a:r>
            <a:endParaRPr b="0" i="0" sz="3000" u="none" cap="none" strike="noStrike">
              <a:solidFill>
                <a:srgbClr val="000000"/>
              </a:solidFill>
              <a:latin typeface="Times New Roman"/>
              <a:ea typeface="Times New Roman"/>
              <a:cs typeface="Times New Roman"/>
              <a:sym typeface="Times New Roman"/>
            </a:endParaRPr>
          </a:p>
          <a:p>
            <a:pPr indent="0" lvl="0" marL="0" marR="0" rtl="0" algn="just">
              <a:lnSpc>
                <a:spcPct val="115000"/>
              </a:lnSpc>
              <a:spcBef>
                <a:spcPts val="2500"/>
              </a:spcBef>
              <a:spcAft>
                <a:spcPts val="0"/>
              </a:spcAft>
              <a:buClr>
                <a:srgbClr val="000000"/>
              </a:buClr>
              <a:buSzPts val="3000"/>
              <a:buFont typeface="Arial"/>
              <a:buNone/>
            </a:pPr>
            <a:r>
              <a:rPr b="0" i="0" lang="pt-BR" sz="3000" u="none" cap="none" strike="noStrike">
                <a:solidFill>
                  <a:srgbClr val="000000"/>
                </a:solidFill>
                <a:latin typeface="Times New Roman"/>
                <a:ea typeface="Times New Roman"/>
                <a:cs typeface="Times New Roman"/>
                <a:sym typeface="Times New Roman"/>
              </a:rPr>
              <a:t>Conteúdo online com autor institucional: INSTITUIÇÃO RESPONSÁVEL. Título da página ou artigo. Nome do site, ano (se houver). Disponível em: link. Acesso em: dia mês ano.</a:t>
            </a:r>
            <a:endParaRPr b="0" i="0" sz="3000" u="none" cap="none" strike="noStrike">
              <a:solidFill>
                <a:srgbClr val="000000"/>
              </a:solidFill>
              <a:latin typeface="Times New Roman"/>
              <a:ea typeface="Times New Roman"/>
              <a:cs typeface="Times New Roman"/>
              <a:sym typeface="Times New Roman"/>
            </a:endParaRPr>
          </a:p>
          <a:p>
            <a:pPr indent="0" lvl="0" marL="0" marR="0" rtl="0" algn="just">
              <a:lnSpc>
                <a:spcPct val="115000"/>
              </a:lnSpc>
              <a:spcBef>
                <a:spcPts val="2500"/>
              </a:spcBef>
              <a:spcAft>
                <a:spcPts val="0"/>
              </a:spcAft>
              <a:buClr>
                <a:srgbClr val="000000"/>
              </a:buClr>
              <a:buSzPts val="3000"/>
              <a:buFont typeface="Arial"/>
              <a:buNone/>
            </a:pPr>
            <a:r>
              <a:rPr b="1" i="0" lang="pt-BR" sz="3500" u="none" cap="none" strike="noStrike">
                <a:solidFill>
                  <a:srgbClr val="000000"/>
                </a:solidFill>
                <a:latin typeface="Times New Roman"/>
                <a:ea typeface="Times New Roman"/>
                <a:cs typeface="Times New Roman"/>
                <a:sym typeface="Times New Roman"/>
              </a:rPr>
              <a:t>AGRADECIMENTOS</a:t>
            </a:r>
            <a:endParaRPr b="0" i="0" sz="3500" u="none" cap="none" strike="noStrike">
              <a:solidFill>
                <a:srgbClr val="000000"/>
              </a:solidFill>
              <a:latin typeface="Times New Roman"/>
              <a:ea typeface="Times New Roman"/>
              <a:cs typeface="Times New Roman"/>
              <a:sym typeface="Times New Roman"/>
            </a:endParaRPr>
          </a:p>
          <a:p>
            <a:pPr indent="0" lvl="0" marL="0" marR="0" rtl="0" algn="just">
              <a:lnSpc>
                <a:spcPct val="115000"/>
              </a:lnSpc>
              <a:spcBef>
                <a:spcPts val="2500"/>
              </a:spcBef>
              <a:spcAft>
                <a:spcPts val="2500"/>
              </a:spcAft>
              <a:buClr>
                <a:srgbClr val="000000"/>
              </a:buClr>
              <a:buSzPts val="3000"/>
              <a:buFont typeface="Arial"/>
              <a:buNone/>
            </a:pPr>
            <a:r>
              <a:rPr b="0" i="0" lang="pt-BR" sz="3000" u="none" cap="none" strike="noStrike">
                <a:solidFill>
                  <a:srgbClr val="000000"/>
                </a:solidFill>
                <a:latin typeface="Times New Roman"/>
                <a:ea typeface="Times New Roman"/>
                <a:cs typeface="Times New Roman"/>
                <a:sym typeface="Times New Roman"/>
              </a:rPr>
              <a:t>Se necessário e desejado, esta seção serve aos agradecimentos a eventuais instituições de fomento e apoiadores.</a:t>
            </a:r>
            <a:endParaRPr b="0" i="0" sz="3000" u="none" cap="none" strike="noStrike">
              <a:solidFill>
                <a:srgbClr val="000000"/>
              </a:solidFill>
              <a:latin typeface="Times New Roman"/>
              <a:ea typeface="Times New Roman"/>
              <a:cs typeface="Times New Roman"/>
              <a:sym typeface="Times New Roman"/>
            </a:endParaRPr>
          </a:p>
        </p:txBody>
      </p:sp>
      <p:sp>
        <p:nvSpPr>
          <p:cNvPr id="88" name="Google Shape;88;p13"/>
          <p:cNvSpPr/>
          <p:nvPr/>
        </p:nvSpPr>
        <p:spPr>
          <a:xfrm>
            <a:off x="1079350" y="33937575"/>
            <a:ext cx="14770500" cy="6981900"/>
          </a:xfrm>
          <a:prstGeom prst="rect">
            <a:avLst/>
          </a:prstGeom>
          <a:solidFill>
            <a:srgbClr val="76A5AF"/>
          </a:solidFill>
          <a:ln cap="flat" cmpd="sng" w="25400">
            <a:solidFill>
              <a:srgbClr val="7F7F7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100"/>
              <a:buFont typeface="Arial"/>
              <a:buNone/>
            </a:pPr>
            <a:r>
              <a:t/>
            </a:r>
            <a:endParaRPr b="0" i="0" sz="4100" u="none" cap="none" strike="noStrike">
              <a:solidFill>
                <a:schemeClr val="lt1"/>
              </a:solidFill>
              <a:latin typeface="Arial"/>
              <a:ea typeface="Arial"/>
              <a:cs typeface="Arial"/>
              <a:sym typeface="Arial"/>
            </a:endParaRPr>
          </a:p>
        </p:txBody>
      </p:sp>
      <p:sp>
        <p:nvSpPr>
          <p:cNvPr id="89" name="Google Shape;89;p13"/>
          <p:cNvSpPr txBox="1"/>
          <p:nvPr/>
        </p:nvSpPr>
        <p:spPr>
          <a:xfrm>
            <a:off x="1079299" y="41043150"/>
            <a:ext cx="14770500" cy="569400"/>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Clr>
                <a:srgbClr val="000000"/>
              </a:buClr>
              <a:buSzPts val="2500"/>
              <a:buFont typeface="Arial"/>
              <a:buNone/>
            </a:pPr>
            <a:r>
              <a:rPr b="0" i="0" lang="pt-BR" sz="2500" u="none" cap="none" strike="noStrike">
                <a:solidFill>
                  <a:schemeClr val="dk1"/>
                </a:solidFill>
                <a:latin typeface="Times New Roman"/>
                <a:ea typeface="Times New Roman"/>
                <a:cs typeface="Times New Roman"/>
                <a:sym typeface="Times New Roman"/>
              </a:rPr>
              <a:t>Legenda da imagem em fonte tamanho 25 pt. Fonte.</a:t>
            </a:r>
            <a:endParaRPr b="0" i="0" sz="2500" u="none" cap="none" strike="noStrike">
              <a:solidFill>
                <a:srgbClr val="000000"/>
              </a:solidFill>
              <a:latin typeface="Times New Roman"/>
              <a:ea typeface="Times New Roman"/>
              <a:cs typeface="Times New Roman"/>
              <a:sym typeface="Times New Roman"/>
            </a:endParaRPr>
          </a:p>
        </p:txBody>
      </p:sp>
      <p:sp>
        <p:nvSpPr>
          <p:cNvPr id="90" name="Google Shape;90;p13"/>
          <p:cNvSpPr/>
          <p:nvPr/>
        </p:nvSpPr>
        <p:spPr>
          <a:xfrm>
            <a:off x="29382725" y="1729750"/>
            <a:ext cx="2636400" cy="1638300"/>
          </a:xfrm>
          <a:prstGeom prst="rect">
            <a:avLst/>
          </a:prstGeom>
          <a:solidFill>
            <a:srgbClr val="EA9999"/>
          </a:solidFill>
          <a:ln cap="flat" cmpd="sng" w="25400">
            <a:solidFill>
              <a:srgbClr val="7F7F7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100"/>
              <a:buFont typeface="Arial"/>
              <a:buNone/>
            </a:pPr>
            <a:r>
              <a:rPr b="0" i="0" lang="pt-BR" sz="2400" u="none" cap="none" strike="noStrike">
                <a:solidFill>
                  <a:schemeClr val="lt1"/>
                </a:solidFill>
                <a:latin typeface="Arial"/>
                <a:ea typeface="Arial"/>
                <a:cs typeface="Arial"/>
                <a:sym typeface="Arial"/>
              </a:rPr>
              <a:t>LOGO DO GRUPO OU LABORATÓRIO</a:t>
            </a:r>
            <a:endParaRPr b="0" i="0" sz="2400" u="none" cap="none" strike="noStrike">
              <a:solidFill>
                <a:schemeClr val="lt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Tema do Office">
  <a:themeElements>
    <a:clrScheme name="Tema do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